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9"/>
  </p:notes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Overlock" panose="02000506030000020004" pitchFamily="2" charset="77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img/7y1VULgLR+1BgmwvJPtFnb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45"/>
    <p:restoredTop sz="94595"/>
  </p:normalViewPr>
  <p:slideViewPr>
    <p:cSldViewPr snapToGrid="0" snapToObjects="1">
      <p:cViewPr varScale="1">
        <p:scale>
          <a:sx n="40" d="100"/>
          <a:sy n="40" d="100"/>
        </p:scale>
        <p:origin x="232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bibleimages.org/illustrations/esau-jacob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todo.com/assets/img/large/mapas/ubicacion_geografica_beerseba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Saludos</a:t>
            </a:r>
            <a:r>
              <a:rPr lang="en-US" dirty="0"/>
              <a:t>, </a:t>
            </a:r>
            <a:r>
              <a:rPr lang="en-US" dirty="0" err="1"/>
              <a:t>Bienvenidos</a:t>
            </a:r>
            <a:endParaRPr dirty="0"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-US"/>
              <a:t>El favoritismo en la casa de Isaac y Rebeca. 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-US"/>
              <a:t>El patrón de engañar y manipular en la familia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	Dios había prometido que el ‘mayor servirá al menor.’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Deje que cuenten la historia.  Solo hay que guiarlos cuando se desvíen, se confunden, o pasan por alto algo de importancia.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del favoritismo, no.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 Dios obra para el bien de los suyos y su salvación aun en medio de una situación triste.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/>
              <a:t>Jacob se tiene que ir. Y allí empieza una familia se llegará a ser 12 tribus.</a:t>
            </a:r>
            <a:endParaRPr/>
          </a:p>
        </p:txBody>
      </p:sp>
      <p:sp>
        <p:nvSpPr>
          <p:cNvPr id="193" name="Google Shape;19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Jacob y Rebeca engañan a Isaac y a Esaú.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Manipular, controlar, engañar, todo por no confiar en Dios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15" name="Google Shape;21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a.	Dios da sus promesas divinas a gente pecaminosa, defectuosa. 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eriod" startAt="2"/>
            </a:pPr>
            <a:r>
              <a:rPr lang="en-US"/>
              <a:t>Romanos 8:28-En todo, Dios está obrando para el bien de los que lo aman y han sido llamados. 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lphaLcPeriod" startAt="2"/>
            </a:pPr>
            <a:r>
              <a:rPr lang="en-US"/>
              <a:t>De una familia así, viene mi Salvador.  El Salvador perfecto viene de gente así para salvarme a mí, y a ustedes también.</a:t>
            </a:r>
            <a:endParaRPr/>
          </a:p>
        </p:txBody>
      </p:sp>
      <p:sp>
        <p:nvSpPr>
          <p:cNvPr id="222" name="Google Shape;22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confiar en sus tiempos y sus caminos.  Saber que Él es Dios, y yo no.  Ser honesto y sincero con la gente.  Estar contento con las bendiciones que tengo, no sentir que tengo que defraudar, mentir para recibir una bendición.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nos falta paciencia o somos tentados a ‘ayudarle a Dios’ de una manera moralmente equivocada.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romanLcPeriod"/>
            </a:pPr>
            <a:r>
              <a:rPr lang="en-US"/>
              <a:t>Esta frase (o palabras parecidas) se ha usado a lo largo de la historia para decir, “Si el resultado final es bueno, está bien hacer algo chueco.” 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romanLcPeriod"/>
            </a:pPr>
            <a:r>
              <a:rPr lang="en-US"/>
              <a:t>¿Está bien cometer un ‘pecadillo’ para hacer algo ‘bueno’?  ¿Está bien robar si vamos a ayudarle a alguien con lo robado? ¿Está bien abortar a un bebé para que no sufra?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ii.	Dios le había dicho a Rebeca, “En tu seno hay dos naciones. Dos pueblos serán divididos desde tus entrañas; un pueblo será más fuerte que el otro,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 el mayor servirá al menor.”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romanLcPeriod" startAt="3"/>
            </a:pPr>
            <a:r>
              <a:rPr lang="en-US"/>
              <a:t>¿Jacob y ella sintieron necesidad de engañar a Isaac, para echarle la mano a Dios en cumplir sus promesas?  ¿El fin justifica los medios? 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romanLcPeriod" startAt="3"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frase es peligrosa porque se podría utilizar para justificar toda clase de maldades (eutanasia, aborto de bebés, robar, etc…).  En muchos casos, uno está actuando en miedo o desconfianza.  Mejor es: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Fíate de Jehová de todo tu corazón,  Y no te apoyes en tu propia prudencia. </a:t>
            </a:r>
            <a:r>
              <a:rPr lang="en-US" sz="12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6 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Reconócelo en todos tus caminos, Y él enderezará tus veredas (Proverbios 3:5-6).</a:t>
            </a:r>
            <a:endParaRPr/>
          </a:p>
          <a:p>
            <a:pPr marL="28575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8" name="Google Shape;24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¿Por qué Dios eligió a Jacob para que fuera el heredero y a Esaú no?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Jacob iba a ser el heredero de la promesa, de su familia iba a venir el Salvador.  ¿Por qué Jacob, y no Esaú?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&lt;Escucha sus respuestas.&gt;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dice el resto de la Biblia al respecto?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http://www.freebibleimages.org/illustrations/esau-jacob/</a:t>
            </a:r>
            <a:endParaRPr/>
          </a:p>
        </p:txBody>
      </p:sp>
      <p:sp>
        <p:nvSpPr>
          <p:cNvPr id="255" name="Google Shape;25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Es pura gracia de parte de Dios.  No tiene nada que ver con lo que hicieron Jacob y Esaú: ni Bueno ni malo.  Simplemente Dios eligió a Jacob.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¿No es lo mismo con nosotros? ¿Por qué nos eligió para la salvación?  Porque somos buenos, ¿cierto?  ¡Claro que no!</a:t>
            </a:r>
            <a:endParaRPr/>
          </a:p>
        </p:txBody>
      </p:sp>
      <p:sp>
        <p:nvSpPr>
          <p:cNvPr id="263" name="Google Shape;26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¿Qué hizo Dios?  </a:t>
            </a:r>
            <a:endParaRPr/>
          </a:p>
        </p:txBody>
      </p:sp>
      <p:sp>
        <p:nvSpPr>
          <p:cNvPr id="276" name="Google Shape;27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¿Cuándo?   </a:t>
            </a:r>
            <a:endParaRPr/>
          </a:p>
        </p:txBody>
      </p:sp>
      <p:sp>
        <p:nvSpPr>
          <p:cNvPr id="283" name="Google Shape;283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¿Para que?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Seamos santos e intachables en su presencia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Fueramos adoptados como hijos suyos por medio de Cristo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Para su alabanza de su Gloria:   Todo esto Lo hace ver bien a EL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 todo esto es pura gracia</a:t>
            </a:r>
            <a:endParaRPr/>
          </a:p>
        </p:txBody>
      </p:sp>
      <p:sp>
        <p:nvSpPr>
          <p:cNvPr id="290" name="Google Shape;290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https://pxhere.com/en/photo/655321</a:t>
            </a:r>
            <a:endParaRPr/>
          </a:p>
        </p:txBody>
      </p:sp>
      <p:sp>
        <p:nvSpPr>
          <p:cNvPr id="314" name="Google Shape;314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Agradecimiento y despedidas.  </a:t>
            </a:r>
            <a:endParaRPr/>
          </a:p>
        </p:txBody>
      </p:sp>
      <p:sp>
        <p:nvSpPr>
          <p:cNvPr id="328" name="Google Shape;328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Despedidas</a:t>
            </a:r>
            <a:endParaRPr/>
          </a:p>
        </p:txBody>
      </p:sp>
      <p:sp>
        <p:nvSpPr>
          <p:cNvPr id="336" name="Google Shape;336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656637ea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1656637eac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Academia Cristo brinda capacitación para cumplir la Gran Comisión de Jesucristo  (Vayan y hagan discípulos de todas las naciones), ayudándoles a crecer en la palabra para llevar la Palabra a otros.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Nos dedicamos a ayudarles en conocer y entender las Escrituras, porque allí el Espíritu nos muestra el pecado, y allí conocemos la gracia de Jesucristo. 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Y luego, ese conocimiento del amor de Cristo no se puede quedar con nosotros.  Jesucristo nos llama a llevar la palabra a otros.  </a:t>
            </a:r>
            <a:endParaRPr/>
          </a:p>
        </p:txBody>
      </p:sp>
      <p:sp>
        <p:nvSpPr>
          <p:cNvPr id="344" name="Google Shape;344;g1656637eac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656637eac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g1656637eace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Algunos nos han comentado: </a:t>
            </a:r>
            <a:endParaRPr/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-"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Deseo juntar un grupo de personas para compartir lo aprendido y para estudiar la palabra donde vivo.  ¿Pueden orientarme? 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Claro que sí.  Nuestros profesores los pueden orientar o dirigirlos a uno de nuestros asesores quienes les ayudarán en formar un Grupo Sembrador.</a:t>
            </a:r>
            <a:endParaRPr/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 b="1" u="sng">
                <a:latin typeface="Calibri"/>
                <a:ea typeface="Calibri"/>
                <a:cs typeface="Calibri"/>
                <a:sym typeface="Calibri"/>
              </a:rPr>
              <a:t>Un grupo sembrador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existe para crecer juntos en las Buenas Nuevas de Jesucristo.  Estudiamos la Palabra, oramos, nos amamos el uno al otro, y alabamos al Señor.  El Grupo Sembrador es el primer paso de plantar una iglesia. 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En algunos casos se puede hacer una consulta presencial con uno de nuestros asesores, sin costo alguno.  </a:t>
            </a:r>
            <a:endParaRPr/>
          </a:p>
          <a:p>
            <a:pPr marL="742950" marR="0" lvl="1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-US" sz="1100" b="1">
                <a:latin typeface="Calibri"/>
                <a:ea typeface="Calibri"/>
                <a:cs typeface="Calibri"/>
                <a:sym typeface="Calibri"/>
              </a:rPr>
              <a:t>Si le interesa plantar un Grupo Sembrador, hágaselo saber a su Profesor o cualquier de nuestros asesores.  </a:t>
            </a:r>
            <a:endParaRPr/>
          </a:p>
          <a:p>
            <a:pPr marL="742950" marR="0" lvl="1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C7837"/>
              </a:buClr>
              <a:buSzPts val="1100"/>
              <a:buFont typeface="Courier New"/>
              <a:buChar char="o"/>
            </a:pPr>
            <a:r>
              <a:rPr lang="en-US" sz="1100" b="0" i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Somos de Cristo.  Y los cristianos se juntan.  </a:t>
            </a:r>
            <a:r>
              <a:rPr lang="en-US" sz="1100" b="0" i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&gt;&gt;No dejemos de congregarnos, como es la costumbre de algunos, sino animémonos unos a otros; y con más razón ahora que vemos que aquel día se acerca.&lt;&lt; </a:t>
            </a:r>
            <a:r>
              <a:rPr lang="en-US" sz="1100" b="0" i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(Hebreos 10:25)</a:t>
            </a:r>
            <a:endParaRPr sz="1100">
              <a:solidFill>
                <a:srgbClr val="0C7837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742950" marR="0" lvl="1" indent="-215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None/>
            </a:pPr>
            <a:endParaRPr sz="1100" b="1"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15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1656637eace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656637eace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1656637eace_0_1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Deseo unirme a ustedes.  ¿Cómo se hace?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Hable con su Profesor.   Los puede orientar en cómo empezar el proceso para establecer Unidad Doctrinal. 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Para nosotros es importante que prediquemos el mismo mensaje, y que tengamos las mismas creencias.  Así podemos colaborar y apoyarnos mejor, así como dice el Apóstol Pablo: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1">
                <a:latin typeface="Calibri"/>
                <a:ea typeface="Calibri"/>
                <a:cs typeface="Calibri"/>
                <a:sym typeface="Calibri"/>
              </a:rPr>
              <a:t>&gt;&gt;Hermanos, les ruego por el nombre de nuestro Señor Jesucristo, que se pongan de acuerdo y que no haya divisiones entre ustedes, sino que estén perfectamente unidos en un mismo sentir y en un mismo parecer.&lt;&lt;  (1 Corintios 1:10)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i="1"/>
              <a:t>Nota para los profesores:  Si alguien menciona especificamente el deseo de unirse en acuerdo doctrinal o de formar un grupo sembrador, se le pide hacer dos cosas: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1) Avisar de inmediato al director estudiantil (Andrew Johnston), director académico (Joel Sutton) o cualquier de nuestros misioneros o representantes de Academia Cristo.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2) Notarlo en el informe al final de la clase.  </a:t>
            </a:r>
            <a:endParaRPr/>
          </a:p>
        </p:txBody>
      </p:sp>
      <p:sp>
        <p:nvSpPr>
          <p:cNvPr id="360" name="Google Shape;360;g1656637eace_0_1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Darle la palabra al que fue encargado guiarnos en los pasos de “Considerar y Consolidar.” </a:t>
            </a:r>
            <a:endParaRPr/>
          </a:p>
        </p:txBody>
      </p:sp>
      <p:sp>
        <p:nvSpPr>
          <p:cNvPr id="145" name="Google Shape;14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Isaac, Esaú, Jacob, Rebeca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a.	Dos buenos cabritos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	 “Tus armas, arco, aljaba,” guisado, el pan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c.	La ropa de Esaú, la piel de los cabritos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https://www.bibliatodo.com/assets/img/large/mapas/ubicacion_geografica_beerseba.jpg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a.	Isaac ya está muy grande y casi ciego.  Esaú y Jacob ya tienen entre 73 y 77 años.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	Hace tiempo Esaú ya se había casado con dos mujeres hititas.  Eso no les agradó a sus padres.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c.	Esaú le había vendido a Jacob su primogenitura por un guiso de lentejas.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d.	Cuando Rebeca estaba embarazada con los gemelos, el Señor le dijo, “«En tu seno hay dos naciones.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Dos pueblos serán divididos desde tus entrañas;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un pueblo será más fuerte que el otro,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 el mayor servirá al menor.» </a:t>
            </a:r>
            <a:endParaRPr/>
          </a:p>
        </p:txBody>
      </p:sp>
      <p:sp>
        <p:nvSpPr>
          <p:cNvPr id="165" name="Google Shape;16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a.	Isaac ya está muy grande y casi ciego.  Esaú y Jacob ya tienen entre 73 y 77 años.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b.	Hace tiempo Esaú ya se había casado con dos mujeres hititas.  Eso no les agradó a sus padres.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c.	Esaú le había vendido a Jacob su primogenitura por un guiso de lentejas.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d.	Cuando Rebeca estaba embarazada con los gemelos, el Señor le dijo, “«En tu seno hay dos naciones.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Dos pueblos serán divididos desde tus entrañas;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un pueblo será más fuerte que el otro,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 el mayor servirá al menor.» </a:t>
            </a:r>
            <a:endParaRPr/>
          </a:p>
        </p:txBody>
      </p:sp>
      <p:sp>
        <p:nvSpPr>
          <p:cNvPr id="172" name="Google Shape;17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verlock"/>
              <a:buNone/>
              <a:defRPr sz="6000">
                <a:latin typeface="Overlock"/>
                <a:ea typeface="Overlock"/>
                <a:cs typeface="Overlock"/>
                <a:sym typeface="Overlo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Char char="•"/>
              <a:defRPr sz="5400">
                <a:latin typeface="Overlock"/>
                <a:ea typeface="Overlock"/>
                <a:cs typeface="Overlock"/>
                <a:sym typeface="Overlock"/>
              </a:defRPr>
            </a:lvl1pPr>
            <a:lvl2pPr marL="914400" lvl="1" indent="-533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latin typeface="Overlock"/>
                <a:ea typeface="Overlock"/>
                <a:cs typeface="Overlock"/>
                <a:sym typeface="Overlock"/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 sz="4400">
                <a:latin typeface="Overlock"/>
                <a:ea typeface="Overlock"/>
                <a:cs typeface="Overlock"/>
                <a:sym typeface="Overlock"/>
              </a:defRPr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 sz="4000">
                <a:latin typeface="Overlock"/>
                <a:ea typeface="Overlock"/>
                <a:cs typeface="Overlock"/>
                <a:sym typeface="Overlock"/>
              </a:defRPr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 sz="4000">
                <a:latin typeface="Overlock"/>
                <a:ea typeface="Overlock"/>
                <a:cs typeface="Overlock"/>
                <a:sym typeface="Overlock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8" name="Google Shape;98;p42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7866" y="5930283"/>
            <a:ext cx="1464133" cy="92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  <a:defRPr sz="6000">
                <a:latin typeface="Overlock"/>
                <a:ea typeface="Overlock"/>
                <a:cs typeface="Overlock"/>
                <a:sym typeface="Overlo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>
                <a:latin typeface="Overlock"/>
                <a:ea typeface="Overlock"/>
                <a:cs typeface="Overlock"/>
                <a:sym typeface="Overlock"/>
              </a:defRPr>
            </a:lvl1pPr>
            <a:lvl2pPr marL="914400" lvl="1" indent="-533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>
                <a:latin typeface="Overlock"/>
                <a:ea typeface="Overlock"/>
                <a:cs typeface="Overlock"/>
                <a:sym typeface="Overlock"/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>
                <a:latin typeface="Overlock"/>
                <a:ea typeface="Overlock"/>
                <a:cs typeface="Overlock"/>
                <a:sym typeface="Overlock"/>
              </a:defRPr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>
                <a:latin typeface="Overlock"/>
                <a:ea typeface="Overlock"/>
                <a:cs typeface="Overlock"/>
                <a:sym typeface="Overlock"/>
              </a:defRPr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>
                <a:latin typeface="Overlock"/>
                <a:ea typeface="Overlock"/>
                <a:cs typeface="Overlock"/>
                <a:sym typeface="Overlock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39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7866" y="5930283"/>
            <a:ext cx="1464133" cy="92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verlock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verlock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verlock"/>
              <a:buNone/>
              <a:defRPr sz="5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verlock"/>
              <a:buNone/>
              <a:defRPr sz="5400" b="0" i="0" u="none" strike="noStrike" cap="non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endParaRPr/>
          </a:p>
        </p:txBody>
      </p:sp>
      <p:sp>
        <p:nvSpPr>
          <p:cNvPr id="104" name="Google Shape;104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3" name="Picture 2" descr="A book open with a tree in the background&#10;&#10;Description automatically generated with low confidence">
            <a:extLst>
              <a:ext uri="{FF2B5EF4-FFF2-40B4-BE49-F238E27FC236}">
                <a16:creationId xmlns:a16="http://schemas.microsoft.com/office/drawing/2014/main" id="{ED827DC5-5E39-8F4B-CABC-A8814880C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 sz="4400" dirty="0" err="1"/>
              <a:t>Considerar</a:t>
            </a:r>
            <a:r>
              <a:rPr lang="en-US" sz="4400" dirty="0"/>
              <a:t>- </a:t>
            </a:r>
            <a:r>
              <a:rPr lang="en-US" sz="4400" dirty="0" err="1"/>
              <a:t>Génesis</a:t>
            </a:r>
            <a:r>
              <a:rPr lang="en-US" sz="4400" dirty="0"/>
              <a:t> 27:1-29</a:t>
            </a:r>
            <a:endParaRPr sz="4400" dirty="0"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lang="en-US" sz="4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000" dirty="0"/>
              <a:t>5. ¿</a:t>
            </a:r>
            <a:r>
              <a:rPr lang="en-US" sz="4000" u="sng" dirty="0" err="1"/>
              <a:t>Cuál</a:t>
            </a:r>
            <a:r>
              <a:rPr lang="en-US" sz="4000" dirty="0"/>
              <a:t> es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problema</a:t>
            </a:r>
            <a:r>
              <a:rPr lang="en-US" sz="4000" dirty="0"/>
              <a:t>? </a:t>
            </a:r>
            <a:endParaRPr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 sz="4400" dirty="0" err="1"/>
              <a:t>Considerar</a:t>
            </a:r>
            <a:r>
              <a:rPr lang="en-US" sz="4400" dirty="0"/>
              <a:t>- </a:t>
            </a:r>
            <a:r>
              <a:rPr lang="en-US" sz="4400" dirty="0" err="1"/>
              <a:t>Génesis</a:t>
            </a:r>
            <a:r>
              <a:rPr lang="en-US" sz="4400" dirty="0"/>
              <a:t> 27:1-29</a:t>
            </a:r>
            <a:endParaRPr sz="4400" dirty="0"/>
          </a:p>
        </p:txBody>
      </p:sp>
      <p:sp>
        <p:nvSpPr>
          <p:cNvPr id="189" name="Google Shape;189;p14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endParaRPr lang="en-US" sz="4000" dirty="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US" sz="4000" dirty="0"/>
              <a:t>6. ¿</a:t>
            </a:r>
            <a:r>
              <a:rPr lang="en-US" sz="4000" u="sng" dirty="0" err="1"/>
              <a:t>Cuáles</a:t>
            </a:r>
            <a:r>
              <a:rPr lang="en-US" sz="4000" dirty="0"/>
              <a:t> </a:t>
            </a:r>
            <a:r>
              <a:rPr lang="en-US" sz="4000" dirty="0" err="1"/>
              <a:t>eventos</a:t>
            </a:r>
            <a:r>
              <a:rPr lang="en-US" sz="4000" dirty="0"/>
              <a:t> </a:t>
            </a:r>
            <a:r>
              <a:rPr lang="en-US" sz="4000" dirty="0" err="1"/>
              <a:t>ocurrieron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 </a:t>
            </a:r>
            <a:r>
              <a:rPr lang="en-US" sz="4000" dirty="0" err="1"/>
              <a:t>Contemos</a:t>
            </a:r>
            <a:r>
              <a:rPr lang="en-US" sz="4000" dirty="0"/>
              <a:t> la </a:t>
            </a:r>
            <a:r>
              <a:rPr lang="en-US" sz="4000" dirty="0" err="1"/>
              <a:t>historia</a:t>
            </a:r>
            <a:r>
              <a:rPr lang="en-US" sz="4000" dirty="0"/>
              <a:t> </a:t>
            </a:r>
            <a:r>
              <a:rPr lang="en-US" sz="4000" dirty="0" err="1"/>
              <a:t>juntos</a:t>
            </a:r>
            <a:r>
              <a:rPr lang="en-US" sz="4000" dirty="0"/>
              <a:t>.   </a:t>
            </a:r>
            <a:endParaRPr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 sz="4400" dirty="0" err="1"/>
              <a:t>Considerar</a:t>
            </a:r>
            <a:r>
              <a:rPr lang="en-US" sz="4400" dirty="0"/>
              <a:t>- </a:t>
            </a:r>
            <a:r>
              <a:rPr lang="en-US" sz="4400" dirty="0" err="1"/>
              <a:t>Génesis</a:t>
            </a:r>
            <a:r>
              <a:rPr lang="en-US" sz="4400" dirty="0"/>
              <a:t> 27:1-29</a:t>
            </a:r>
            <a:endParaRPr sz="4400" dirty="0"/>
          </a:p>
        </p:txBody>
      </p:sp>
      <p:sp>
        <p:nvSpPr>
          <p:cNvPr id="196" name="Google Shape;196;p15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000" dirty="0"/>
              <a:t>7. ¿</a:t>
            </a:r>
            <a:r>
              <a:rPr lang="en-US" sz="4000" u="sng" dirty="0"/>
              <a:t>Se </a:t>
            </a:r>
            <a:r>
              <a:rPr lang="en-US" sz="4000" u="sng" dirty="0" err="1"/>
              <a:t>resuelve</a:t>
            </a:r>
            <a:r>
              <a:rPr lang="en-US" sz="4000" u="sng" dirty="0"/>
              <a:t>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problema</a:t>
            </a:r>
            <a:r>
              <a:rPr lang="en-US" sz="4000" dirty="0"/>
              <a:t> que </a:t>
            </a:r>
            <a:r>
              <a:rPr lang="en-US" sz="4000" dirty="0" err="1"/>
              <a:t>mencionamos</a:t>
            </a:r>
            <a:r>
              <a:rPr lang="en-US" sz="4000" dirty="0"/>
              <a:t>?  ¿</a:t>
            </a:r>
            <a:r>
              <a:rPr lang="en-US" sz="4000" u="sng" dirty="0" err="1"/>
              <a:t>Cómo</a:t>
            </a:r>
            <a:r>
              <a:rPr lang="en-US" sz="4000" dirty="0"/>
              <a:t>? </a:t>
            </a:r>
            <a:endParaRPr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6" descr="A picture containing person, sitting, woman, man&#10;&#10;Description automatically generated"/>
          <p:cNvPicPr preferRelativeResize="0"/>
          <p:nvPr/>
        </p:nvPicPr>
        <p:blipFill rotWithShape="1">
          <a:blip r:embed="rId3">
            <a:alphaModFix amt="70000"/>
          </a:blip>
          <a:srcRect t="8158" b="16840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6"/>
          <p:cNvSpPr txBox="1">
            <a:spLocks noGrp="1"/>
          </p:cNvSpPr>
          <p:nvPr>
            <p:ph type="title"/>
          </p:nvPr>
        </p:nvSpPr>
        <p:spPr>
          <a:xfrm>
            <a:off x="3514725" y="1122362"/>
            <a:ext cx="5100638" cy="290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4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CONSOLIDAR </a:t>
            </a:r>
            <a:r>
              <a:rPr lang="en-US" sz="44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Génesis</a:t>
            </a:r>
            <a:r>
              <a:rPr lang="en-US" sz="4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27:1-29</a:t>
            </a:r>
            <a:endParaRPr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 sz="4400" dirty="0"/>
              <a:t>CONSOLIDAR – </a:t>
            </a:r>
            <a:r>
              <a:rPr lang="en-US" sz="4400" dirty="0" err="1"/>
              <a:t>Génesis</a:t>
            </a:r>
            <a:r>
              <a:rPr lang="en-US" sz="4400" dirty="0"/>
              <a:t> 27:1-29</a:t>
            </a:r>
            <a:endParaRPr sz="4400" dirty="0"/>
          </a:p>
        </p:txBody>
      </p:sp>
      <p:sp>
        <p:nvSpPr>
          <p:cNvPr id="211" name="Google Shape;211;p17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endParaRPr lang="en-US" sz="4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4000" dirty="0"/>
              <a:t>1. ¿De </a:t>
            </a:r>
            <a:r>
              <a:rPr lang="en-US" sz="4000" dirty="0" err="1"/>
              <a:t>qué</a:t>
            </a:r>
            <a:r>
              <a:rPr lang="en-US" sz="4000" dirty="0"/>
              <a:t> se </a:t>
            </a:r>
            <a:r>
              <a:rPr lang="en-US" sz="4000" dirty="0" err="1"/>
              <a:t>trata</a:t>
            </a:r>
            <a:r>
              <a:rPr lang="en-US" sz="4000" dirty="0"/>
              <a:t> la </a:t>
            </a:r>
            <a:r>
              <a:rPr lang="en-US" sz="4000" dirty="0" err="1"/>
              <a:t>historia</a:t>
            </a:r>
            <a:r>
              <a:rPr lang="en-US" sz="4000" dirty="0"/>
              <a:t>?</a:t>
            </a:r>
            <a:endParaRPr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 sz="4400" dirty="0"/>
              <a:t>CONSOLIDAR – </a:t>
            </a:r>
            <a:r>
              <a:rPr lang="en-US" sz="4400" dirty="0" err="1"/>
              <a:t>Génesis</a:t>
            </a:r>
            <a:r>
              <a:rPr lang="en-US" sz="4400" dirty="0"/>
              <a:t> 27:1-29</a:t>
            </a:r>
            <a:endParaRPr sz="4400" dirty="0"/>
          </a:p>
        </p:txBody>
      </p:sp>
      <p:sp>
        <p:nvSpPr>
          <p:cNvPr id="218" name="Google Shape;218;p18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endParaRPr lang="en-US" sz="4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4000" dirty="0"/>
              <a:t>2. ¿</a:t>
            </a:r>
            <a:r>
              <a:rPr lang="en-US" sz="4000" dirty="0" err="1"/>
              <a:t>Qué</a:t>
            </a:r>
            <a:r>
              <a:rPr lang="en-US" sz="4000" dirty="0"/>
              <a:t> </a:t>
            </a:r>
            <a:r>
              <a:rPr lang="en-US" sz="4000" u="sng" dirty="0" err="1"/>
              <a:t>pecado</a:t>
            </a:r>
            <a:r>
              <a:rPr lang="en-US" sz="4000" dirty="0"/>
              <a:t> me </a:t>
            </a:r>
            <a:r>
              <a:rPr lang="en-US" sz="4000" dirty="0" err="1"/>
              <a:t>enseña</a:t>
            </a:r>
            <a:r>
              <a:rPr lang="en-US" sz="4000" dirty="0"/>
              <a:t> a </a:t>
            </a:r>
            <a:r>
              <a:rPr lang="en-US" sz="4000" dirty="0" err="1"/>
              <a:t>confesar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</a:t>
            </a:r>
            <a:endParaRPr sz="4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 sz="4400" dirty="0"/>
              <a:t>CONSOLIDAR – </a:t>
            </a:r>
            <a:r>
              <a:rPr lang="en-US" sz="4400" dirty="0" err="1"/>
              <a:t>Génesis</a:t>
            </a:r>
            <a:r>
              <a:rPr lang="en-US" sz="4400" dirty="0"/>
              <a:t> 27:1-29</a:t>
            </a:r>
            <a:endParaRPr sz="4400" dirty="0"/>
          </a:p>
        </p:txBody>
      </p:sp>
      <p:sp>
        <p:nvSpPr>
          <p:cNvPr id="225" name="Google Shape;225;p19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endParaRPr lang="en-US" sz="4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4000" dirty="0"/>
              <a:t>3. ¿</a:t>
            </a:r>
            <a:r>
              <a:rPr lang="en-US" sz="4000" dirty="0" err="1"/>
              <a:t>Dónde</a:t>
            </a:r>
            <a:r>
              <a:rPr lang="en-US" sz="4000" dirty="0"/>
              <a:t> </a:t>
            </a:r>
            <a:r>
              <a:rPr lang="en-US" sz="4000" dirty="0" err="1"/>
              <a:t>veo</a:t>
            </a:r>
            <a:r>
              <a:rPr lang="en-US" sz="4000" dirty="0"/>
              <a:t> </a:t>
            </a:r>
            <a:r>
              <a:rPr lang="en-US" sz="4000" dirty="0" err="1"/>
              <a:t>el</a:t>
            </a:r>
            <a:r>
              <a:rPr lang="en-US" sz="4000" dirty="0"/>
              <a:t> amor de Dios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</a:t>
            </a:r>
            <a:endParaRPr sz="4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 sz="4400" dirty="0"/>
              <a:t>CONSOLIDAR – </a:t>
            </a:r>
            <a:r>
              <a:rPr lang="en-US" sz="4400" dirty="0" err="1"/>
              <a:t>Génesis</a:t>
            </a:r>
            <a:r>
              <a:rPr lang="en-US" sz="4400" dirty="0"/>
              <a:t> 27:1-29</a:t>
            </a:r>
            <a:endParaRPr sz="4400" dirty="0"/>
          </a:p>
        </p:txBody>
      </p:sp>
      <p:sp>
        <p:nvSpPr>
          <p:cNvPr id="232" name="Google Shape;232;p20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endParaRPr lang="en-US" sz="4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4000" dirty="0"/>
              <a:t>4. ¿</a:t>
            </a:r>
            <a:r>
              <a:rPr lang="en-US" sz="4000" dirty="0" err="1"/>
              <a:t>Qué</a:t>
            </a:r>
            <a:r>
              <a:rPr lang="en-US" sz="4000" dirty="0"/>
              <a:t> me </a:t>
            </a:r>
            <a:r>
              <a:rPr lang="en-US" sz="4000" dirty="0" err="1"/>
              <a:t>enseña</a:t>
            </a:r>
            <a:r>
              <a:rPr lang="en-US" sz="4000" dirty="0"/>
              <a:t> Dios a </a:t>
            </a:r>
            <a:r>
              <a:rPr lang="en-US" sz="4000" dirty="0" err="1"/>
              <a:t>pedir</a:t>
            </a:r>
            <a:r>
              <a:rPr lang="en-US" sz="4000" dirty="0"/>
              <a:t> y </a:t>
            </a:r>
            <a:r>
              <a:rPr lang="en-US" sz="4000" dirty="0" err="1"/>
              <a:t>hacer</a:t>
            </a:r>
            <a:r>
              <a:rPr lang="en-US" sz="4000" dirty="0"/>
              <a:t> </a:t>
            </a:r>
            <a:r>
              <a:rPr lang="en-US" sz="4000" dirty="0" err="1"/>
              <a:t>por</a:t>
            </a:r>
            <a:r>
              <a:rPr lang="en-US" sz="4000" dirty="0"/>
              <a:t> </a:t>
            </a:r>
            <a:r>
              <a:rPr lang="en-US" sz="4000" dirty="0" err="1"/>
              <a:t>gratitud</a:t>
            </a:r>
            <a:r>
              <a:rPr lang="en-US" sz="4000" dirty="0"/>
              <a:t> a </a:t>
            </a:r>
            <a:r>
              <a:rPr lang="en-US" sz="4000" dirty="0" err="1"/>
              <a:t>él</a:t>
            </a:r>
            <a:r>
              <a:rPr lang="en-US" sz="4000" dirty="0"/>
              <a:t>?</a:t>
            </a:r>
            <a:endParaRPr sz="4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 sz="4400" dirty="0"/>
              <a:t>CONSOLIDAR – </a:t>
            </a:r>
            <a:r>
              <a:rPr lang="en-US" sz="4400" dirty="0" err="1"/>
              <a:t>Génesis</a:t>
            </a:r>
            <a:r>
              <a:rPr lang="en-US" sz="4400" dirty="0"/>
              <a:t> 27:1-29</a:t>
            </a:r>
            <a:endParaRPr sz="4400" dirty="0"/>
          </a:p>
        </p:txBody>
      </p:sp>
      <p:sp>
        <p:nvSpPr>
          <p:cNvPr id="239" name="Google Shape;239;p21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endParaRPr lang="en-US" sz="4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4000" dirty="0"/>
              <a:t>5. ¿</a:t>
            </a:r>
            <a:r>
              <a:rPr lang="en-US" sz="4000" dirty="0" err="1"/>
              <a:t>Cuándo</a:t>
            </a:r>
            <a:r>
              <a:rPr lang="en-US" sz="4000" dirty="0"/>
              <a:t> </a:t>
            </a:r>
            <a:r>
              <a:rPr lang="en-US" sz="4000" dirty="0" err="1"/>
              <a:t>sería</a:t>
            </a:r>
            <a:r>
              <a:rPr lang="en-US" sz="4000" dirty="0"/>
              <a:t> </a:t>
            </a:r>
            <a:r>
              <a:rPr lang="en-US" sz="4000" dirty="0" err="1"/>
              <a:t>buena</a:t>
            </a:r>
            <a:r>
              <a:rPr lang="en-US" sz="4000" dirty="0"/>
              <a:t> </a:t>
            </a:r>
            <a:r>
              <a:rPr lang="en-US" sz="4000" dirty="0" err="1"/>
              <a:t>situación</a:t>
            </a:r>
            <a:r>
              <a:rPr lang="en-US" sz="4000" dirty="0"/>
              <a:t> para </a:t>
            </a:r>
            <a:r>
              <a:rPr lang="en-US" sz="4000" dirty="0" err="1"/>
              <a:t>compartir</a:t>
            </a:r>
            <a:r>
              <a:rPr lang="en-US" sz="4000" dirty="0"/>
              <a:t> </a:t>
            </a:r>
            <a:r>
              <a:rPr lang="en-US" sz="4000" dirty="0" err="1"/>
              <a:t>este</a:t>
            </a:r>
            <a:r>
              <a:rPr lang="en-US" sz="4000" dirty="0"/>
              <a:t> </a:t>
            </a:r>
            <a:r>
              <a:rPr lang="en-US" sz="4000" dirty="0" err="1"/>
              <a:t>mensaje</a:t>
            </a:r>
            <a:r>
              <a:rPr lang="en-US" sz="4000" dirty="0"/>
              <a:t>?</a:t>
            </a:r>
            <a:endParaRPr sz="4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>
            <a:spLocks noGrp="1"/>
          </p:cNvSpPr>
          <p:nvPr>
            <p:ph type="title"/>
          </p:nvPr>
        </p:nvSpPr>
        <p:spPr>
          <a:xfrm>
            <a:off x="783336" y="1645921"/>
            <a:ext cx="10515600" cy="238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Overlock"/>
              <a:buNone/>
            </a:pP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Temas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Importantes</a:t>
            </a:r>
            <a:br>
              <a:rPr lang="en-US" sz="44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(20 </a:t>
            </a: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minutos</a:t>
            </a: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)</a:t>
            </a:r>
            <a:endParaRPr sz="4000" dirty="0"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 sz="4400" dirty="0" err="1"/>
              <a:t>Oremos</a:t>
            </a:r>
            <a:endParaRPr sz="4400" dirty="0"/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5200" dirty="0"/>
              <a:t>Dios de amor: </a:t>
            </a:r>
            <a:r>
              <a:rPr lang="en-US" sz="5200" dirty="0" err="1"/>
              <a:t>leemos</a:t>
            </a:r>
            <a:r>
              <a:rPr lang="en-US" sz="5200" dirty="0"/>
              <a:t> las </a:t>
            </a:r>
            <a:r>
              <a:rPr lang="en-US" sz="5200" dirty="0" err="1"/>
              <a:t>historias</a:t>
            </a:r>
            <a:r>
              <a:rPr lang="en-US" sz="5200" dirty="0"/>
              <a:t> de </a:t>
            </a:r>
            <a:r>
              <a:rPr lang="en-US" sz="5200" dirty="0" err="1"/>
              <a:t>los</a:t>
            </a:r>
            <a:r>
              <a:rPr lang="en-US" sz="5200" dirty="0"/>
              <a:t> </a:t>
            </a:r>
            <a:r>
              <a:rPr lang="en-US" sz="5200" dirty="0" err="1"/>
              <a:t>patriarcas</a:t>
            </a:r>
            <a:r>
              <a:rPr lang="en-US" sz="5200" dirty="0"/>
              <a:t>, </a:t>
            </a:r>
            <a:r>
              <a:rPr lang="en-US" sz="5200" dirty="0" err="1"/>
              <a:t>nuestros</a:t>
            </a:r>
            <a:r>
              <a:rPr lang="en-US" sz="5200" dirty="0"/>
              <a:t> </a:t>
            </a:r>
            <a:r>
              <a:rPr lang="en-US" sz="5200" dirty="0" err="1"/>
              <a:t>ancestros</a:t>
            </a:r>
            <a:r>
              <a:rPr lang="en-US" sz="5200" dirty="0"/>
              <a:t> </a:t>
            </a:r>
            <a:r>
              <a:rPr lang="en-US" sz="5200" dirty="0" err="1"/>
              <a:t>espirituales</a:t>
            </a:r>
            <a:r>
              <a:rPr lang="en-US" sz="5200" dirty="0"/>
              <a:t>, y </a:t>
            </a:r>
            <a:r>
              <a:rPr lang="en-US" sz="5200" dirty="0" err="1"/>
              <a:t>vemos</a:t>
            </a:r>
            <a:r>
              <a:rPr lang="en-US" sz="5200" dirty="0"/>
              <a:t> sus </a:t>
            </a:r>
            <a:r>
              <a:rPr lang="en-US" sz="5200" dirty="0" err="1"/>
              <a:t>pecados</a:t>
            </a:r>
            <a:r>
              <a:rPr lang="en-US" sz="5200" dirty="0"/>
              <a:t> y sus </a:t>
            </a:r>
            <a:r>
              <a:rPr lang="en-US" sz="5200" dirty="0" err="1"/>
              <a:t>debilidades</a:t>
            </a:r>
            <a:r>
              <a:rPr lang="en-US" sz="5200" dirty="0"/>
              <a:t> </a:t>
            </a:r>
            <a:r>
              <a:rPr lang="en-US" sz="5200" dirty="0" err="1"/>
              <a:t>muy</a:t>
            </a:r>
            <a:r>
              <a:rPr lang="en-US" sz="5200" dirty="0"/>
              <a:t> </a:t>
            </a:r>
            <a:r>
              <a:rPr lang="en-US" sz="5200" dirty="0" err="1"/>
              <a:t>claramente</a:t>
            </a:r>
            <a:r>
              <a:rPr lang="en-US" sz="5200" dirty="0"/>
              <a:t>.  </a:t>
            </a:r>
            <a:r>
              <a:rPr lang="en-US" sz="5200" dirty="0" err="1"/>
              <a:t>Nosotros</a:t>
            </a:r>
            <a:r>
              <a:rPr lang="en-US" sz="5200" dirty="0"/>
              <a:t> </a:t>
            </a:r>
            <a:r>
              <a:rPr lang="en-US" sz="5200" dirty="0" err="1"/>
              <a:t>también</a:t>
            </a:r>
            <a:r>
              <a:rPr lang="en-US" sz="5200" dirty="0"/>
              <a:t> </a:t>
            </a:r>
            <a:r>
              <a:rPr lang="en-US" sz="5200" dirty="0" err="1"/>
              <a:t>somos</a:t>
            </a:r>
            <a:r>
              <a:rPr lang="en-US" sz="5200" dirty="0"/>
              <a:t> </a:t>
            </a:r>
            <a:r>
              <a:rPr lang="en-US" sz="5200" dirty="0" err="1"/>
              <a:t>seres</a:t>
            </a:r>
            <a:r>
              <a:rPr lang="en-US" sz="5200" dirty="0"/>
              <a:t> </a:t>
            </a:r>
            <a:r>
              <a:rPr lang="en-US" sz="5200" dirty="0" err="1"/>
              <a:t>pecaminosos</a:t>
            </a:r>
            <a:r>
              <a:rPr lang="en-US" sz="5200" dirty="0"/>
              <a:t> y </a:t>
            </a:r>
            <a:r>
              <a:rPr lang="en-US" sz="5200" dirty="0" err="1"/>
              <a:t>débiles</a:t>
            </a:r>
            <a:r>
              <a:rPr lang="en-US" sz="5200" dirty="0"/>
              <a:t>.  Pero </a:t>
            </a:r>
            <a:r>
              <a:rPr lang="en-US" sz="5200" dirty="0" err="1"/>
              <a:t>en</a:t>
            </a:r>
            <a:r>
              <a:rPr lang="en-US" sz="5200" dirty="0"/>
              <a:t> </a:t>
            </a:r>
            <a:r>
              <a:rPr lang="en-US" sz="5200" dirty="0" err="1"/>
              <a:t>tu</a:t>
            </a:r>
            <a:r>
              <a:rPr lang="en-US" sz="5200" dirty="0"/>
              <a:t> </a:t>
            </a:r>
            <a:r>
              <a:rPr lang="en-US" sz="5200" dirty="0" err="1"/>
              <a:t>gracia</a:t>
            </a:r>
            <a:r>
              <a:rPr lang="en-US" sz="5200" dirty="0"/>
              <a:t> no </a:t>
            </a:r>
            <a:r>
              <a:rPr lang="en-US" sz="5200" dirty="0" err="1"/>
              <a:t>los</a:t>
            </a:r>
            <a:r>
              <a:rPr lang="en-US" sz="5200" dirty="0"/>
              <a:t> </a:t>
            </a:r>
            <a:r>
              <a:rPr lang="en-US" sz="5200" dirty="0" err="1"/>
              <a:t>rechazaste</a:t>
            </a:r>
            <a:r>
              <a:rPr lang="en-US" sz="5200" dirty="0"/>
              <a:t>, y </a:t>
            </a:r>
            <a:r>
              <a:rPr lang="en-US" sz="5200" dirty="0" err="1"/>
              <a:t>tampoco</a:t>
            </a:r>
            <a:r>
              <a:rPr lang="en-US" sz="5200" dirty="0"/>
              <a:t> </a:t>
            </a:r>
            <a:r>
              <a:rPr lang="en-US" sz="5200" dirty="0" err="1"/>
              <a:t>nos</a:t>
            </a:r>
            <a:r>
              <a:rPr lang="en-US" sz="5200" dirty="0"/>
              <a:t> </a:t>
            </a:r>
            <a:r>
              <a:rPr lang="en-US" sz="5200" dirty="0" err="1"/>
              <a:t>rechazas</a:t>
            </a:r>
            <a:r>
              <a:rPr lang="en-US" sz="5200" dirty="0"/>
              <a:t> a </a:t>
            </a:r>
            <a:r>
              <a:rPr lang="en-US" sz="5200" dirty="0" err="1"/>
              <a:t>nosotros</a:t>
            </a:r>
            <a:r>
              <a:rPr lang="en-US" sz="5200" dirty="0"/>
              <a:t>.  De </a:t>
            </a:r>
            <a:r>
              <a:rPr lang="en-US" sz="5200" dirty="0" err="1"/>
              <a:t>verdad</a:t>
            </a:r>
            <a:r>
              <a:rPr lang="en-US" sz="5200" dirty="0"/>
              <a:t> </a:t>
            </a:r>
            <a:r>
              <a:rPr lang="en-US" sz="5200" dirty="0" err="1"/>
              <a:t>eres</a:t>
            </a:r>
            <a:r>
              <a:rPr lang="en-US" sz="5200" dirty="0"/>
              <a:t> un Dios de amor.   Que </a:t>
            </a:r>
            <a:r>
              <a:rPr lang="en-US" sz="5200" dirty="0" err="1"/>
              <a:t>el</a:t>
            </a:r>
            <a:r>
              <a:rPr lang="en-US" sz="5200" dirty="0"/>
              <a:t> </a:t>
            </a:r>
            <a:r>
              <a:rPr lang="en-US" sz="5200" dirty="0" err="1"/>
              <a:t>mundo</a:t>
            </a:r>
            <a:r>
              <a:rPr lang="en-US" sz="5200" dirty="0"/>
              <a:t> </a:t>
            </a:r>
            <a:r>
              <a:rPr lang="en-US" sz="5200" dirty="0" err="1"/>
              <a:t>vea</a:t>
            </a:r>
            <a:r>
              <a:rPr lang="en-US" sz="5200" dirty="0"/>
              <a:t> </a:t>
            </a:r>
            <a:r>
              <a:rPr lang="en-US" sz="5200" dirty="0" err="1"/>
              <a:t>tu</a:t>
            </a:r>
            <a:r>
              <a:rPr lang="en-US" sz="5200" dirty="0"/>
              <a:t> amor </a:t>
            </a:r>
            <a:r>
              <a:rPr lang="en-US" sz="5200" dirty="0" err="1"/>
              <a:t>en</a:t>
            </a:r>
            <a:r>
              <a:rPr lang="en-US" sz="5200" dirty="0"/>
              <a:t> </a:t>
            </a:r>
            <a:r>
              <a:rPr lang="en-US" sz="5200" dirty="0" err="1"/>
              <a:t>nosotros</a:t>
            </a:r>
            <a:r>
              <a:rPr lang="en-US" sz="5200" dirty="0"/>
              <a:t>.  </a:t>
            </a:r>
            <a:r>
              <a:rPr lang="en-US" sz="5200" dirty="0" err="1"/>
              <a:t>Amén</a:t>
            </a:r>
            <a:r>
              <a:rPr lang="en-US" sz="5200" dirty="0"/>
              <a:t>. </a:t>
            </a:r>
            <a:endParaRPr sz="5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 sz="4400" dirty="0"/>
              <a:t>¿El Fin </a:t>
            </a:r>
            <a:r>
              <a:rPr lang="en-US" sz="4400" dirty="0" err="1"/>
              <a:t>Justifica</a:t>
            </a:r>
            <a:r>
              <a:rPr lang="en-US" sz="4400" dirty="0"/>
              <a:t> Los </a:t>
            </a:r>
            <a:r>
              <a:rPr lang="en-US" sz="4400" dirty="0" err="1"/>
              <a:t>Medios</a:t>
            </a:r>
            <a:r>
              <a:rPr lang="en-US" sz="4400" dirty="0"/>
              <a:t>?</a:t>
            </a:r>
            <a:endParaRPr sz="4400" dirty="0"/>
          </a:p>
        </p:txBody>
      </p:sp>
      <p:sp>
        <p:nvSpPr>
          <p:cNvPr id="251" name="Google Shape;251;p23"/>
          <p:cNvSpPr/>
          <p:nvPr/>
        </p:nvSpPr>
        <p:spPr>
          <a:xfrm>
            <a:off x="838200" y="2251320"/>
            <a:ext cx="1076024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000" b="0" i="0" u="none" strike="noStrike" cap="none" dirty="0" err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Fíate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de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Jehová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de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todo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tu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corazón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,</a:t>
            </a:r>
            <a:br>
              <a:rPr lang="en-US" sz="40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en-US" sz="40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Y no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te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apoyes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tu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propia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prudencia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.</a:t>
            </a:r>
            <a:endParaRPr sz="4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000" b="1" i="0" u="none" strike="noStrike" cap="none" baseline="30000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6 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Reconócelo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todos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tus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caminos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,</a:t>
            </a:r>
            <a:br>
              <a:rPr lang="en-US" sz="40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en-US" sz="40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Y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él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enderezará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tus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veredas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. (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Proverbios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 3:5-6)</a:t>
            </a:r>
            <a:endParaRPr sz="4000" b="0" i="0" u="none" strike="noStrike" cap="none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4" descr="A picture containing book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068" r="33914" b="1"/>
          <a:stretch/>
        </p:blipFill>
        <p:spPr>
          <a:xfrm>
            <a:off x="3306519" y="1587"/>
            <a:ext cx="4846882" cy="6856413"/>
          </a:xfrm>
          <a:custGeom>
            <a:avLst/>
            <a:gdLst/>
            <a:ahLst/>
            <a:cxnLst/>
            <a:rect l="l" t="t" r="r" b="b"/>
            <a:pathLst>
              <a:path w="5110407" h="6856413" extrusionOk="0">
                <a:moveTo>
                  <a:pt x="121782" y="0"/>
                </a:moveTo>
                <a:lnTo>
                  <a:pt x="4731440" y="0"/>
                </a:lnTo>
                <a:lnTo>
                  <a:pt x="4775629" y="179775"/>
                </a:lnTo>
                <a:cubicBezTo>
                  <a:pt x="5052916" y="1415453"/>
                  <a:pt x="5165791" y="2739148"/>
                  <a:pt x="5084710" y="4108260"/>
                </a:cubicBezTo>
                <a:cubicBezTo>
                  <a:pt x="5038379" y="4890611"/>
                  <a:pt x="4930907" y="5650759"/>
                  <a:pt x="4768709" y="6381464"/>
                </a:cubicBezTo>
                <a:lnTo>
                  <a:pt x="4653290" y="6856413"/>
                </a:lnTo>
                <a:lnTo>
                  <a:pt x="0" y="6856413"/>
                </a:lnTo>
                <a:lnTo>
                  <a:pt x="21062" y="6803488"/>
                </a:lnTo>
                <a:cubicBezTo>
                  <a:pt x="355644" y="5917239"/>
                  <a:pt x="573134" y="4914171"/>
                  <a:pt x="636462" y="3844830"/>
                </a:cubicBezTo>
                <a:cubicBezTo>
                  <a:pt x="713862" y="2537857"/>
                  <a:pt x="550895" y="1302013"/>
                  <a:pt x="203879" y="23692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481012" y="485775"/>
            <a:ext cx="2825506" cy="571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verlock"/>
              <a:buNone/>
            </a:pPr>
            <a:r>
              <a:rPr lang="en-US" sz="4000" dirty="0"/>
              <a:t>La </a:t>
            </a:r>
            <a:r>
              <a:rPr lang="en-US" sz="4000" dirty="0" err="1"/>
              <a:t>Elección</a:t>
            </a:r>
            <a:endParaRPr sz="4000" dirty="0"/>
          </a:p>
        </p:txBody>
      </p:sp>
      <p:sp>
        <p:nvSpPr>
          <p:cNvPr id="259" name="Google Shape;259;p24"/>
          <p:cNvSpPr txBox="1">
            <a:spLocks noGrp="1"/>
          </p:cNvSpPr>
          <p:nvPr>
            <p:ph type="body" idx="1"/>
          </p:nvPr>
        </p:nvSpPr>
        <p:spPr>
          <a:xfrm>
            <a:off x="8416925" y="485774"/>
            <a:ext cx="3292475" cy="571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dirty="0"/>
              <a:t>¿Por </a:t>
            </a:r>
            <a:r>
              <a:rPr lang="en-US" sz="4000" dirty="0" err="1"/>
              <a:t>qué</a:t>
            </a:r>
            <a:r>
              <a:rPr lang="en-US" sz="4000" dirty="0"/>
              <a:t> Dios </a:t>
            </a:r>
            <a:r>
              <a:rPr lang="en-US" sz="4000" dirty="0" err="1"/>
              <a:t>eligió</a:t>
            </a:r>
            <a:r>
              <a:rPr lang="en-US" sz="4000" dirty="0"/>
              <a:t> a Jacob para que </a:t>
            </a:r>
            <a:r>
              <a:rPr lang="en-US" sz="4000" dirty="0" err="1"/>
              <a:t>fuera</a:t>
            </a:r>
            <a:r>
              <a:rPr lang="en-US" sz="4000" dirty="0"/>
              <a:t>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heredero</a:t>
            </a:r>
            <a:r>
              <a:rPr lang="en-US" sz="4000" dirty="0"/>
              <a:t> y a </a:t>
            </a:r>
            <a:r>
              <a:rPr lang="en-US" sz="4000" dirty="0" err="1"/>
              <a:t>Esaú</a:t>
            </a:r>
            <a:r>
              <a:rPr lang="en-US" sz="4000" dirty="0"/>
              <a:t> no?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body" idx="1"/>
          </p:nvPr>
        </p:nvSpPr>
        <p:spPr>
          <a:xfrm>
            <a:off x="359229" y="565484"/>
            <a:ext cx="11832771" cy="5871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4800" b="1" dirty="0" err="1"/>
              <a:t>Romanos</a:t>
            </a:r>
            <a:r>
              <a:rPr lang="en-US" sz="14800" b="1" dirty="0"/>
              <a:t> 9:10-16 </a:t>
            </a:r>
            <a:r>
              <a:rPr lang="en-US" sz="14800" dirty="0" err="1"/>
              <a:t>También</a:t>
            </a:r>
            <a:r>
              <a:rPr lang="en-US" sz="14800" dirty="0"/>
              <a:t> </a:t>
            </a:r>
            <a:r>
              <a:rPr lang="en-US" sz="14800" dirty="0" err="1"/>
              <a:t>sucedió</a:t>
            </a:r>
            <a:r>
              <a:rPr lang="en-US" sz="14800" dirty="0"/>
              <a:t> </a:t>
            </a:r>
            <a:r>
              <a:rPr lang="en-US" sz="14800" dirty="0" err="1"/>
              <a:t>cuando</a:t>
            </a:r>
            <a:r>
              <a:rPr lang="en-US" sz="14800" dirty="0"/>
              <a:t> Rebeca </a:t>
            </a:r>
            <a:r>
              <a:rPr lang="en-US" sz="14800" dirty="0" err="1"/>
              <a:t>concibió</a:t>
            </a:r>
            <a:r>
              <a:rPr lang="en-US" sz="14800" dirty="0"/>
              <a:t> de un solo hombre, de </a:t>
            </a:r>
            <a:r>
              <a:rPr lang="en-US" sz="14800" dirty="0" err="1"/>
              <a:t>nuestro</a:t>
            </a:r>
            <a:r>
              <a:rPr lang="en-US" sz="14800" dirty="0"/>
              <a:t> </a:t>
            </a:r>
            <a:r>
              <a:rPr lang="en-US" sz="14800" dirty="0" err="1"/>
              <a:t>antepasado</a:t>
            </a:r>
            <a:r>
              <a:rPr lang="en-US" sz="14800" dirty="0"/>
              <a:t> Isaac, </a:t>
            </a:r>
            <a:r>
              <a:rPr lang="en-US" sz="14800" b="1" baseline="30000" dirty="0"/>
              <a:t>11 </a:t>
            </a:r>
            <a:r>
              <a:rPr lang="en-US" sz="14800" dirty="0" err="1"/>
              <a:t>aunque</a:t>
            </a:r>
            <a:r>
              <a:rPr lang="en-US" sz="14800" dirty="0"/>
              <a:t> sus </a:t>
            </a:r>
            <a:r>
              <a:rPr lang="en-US" sz="14800" dirty="0" err="1"/>
              <a:t>hijos</a:t>
            </a:r>
            <a:r>
              <a:rPr lang="en-US" sz="14800" dirty="0"/>
              <a:t> </a:t>
            </a:r>
            <a:r>
              <a:rPr lang="en-US" sz="14800" dirty="0" err="1"/>
              <a:t>todavía</a:t>
            </a:r>
            <a:r>
              <a:rPr lang="en-US" sz="14800" dirty="0"/>
              <a:t> no </a:t>
            </a:r>
            <a:r>
              <a:rPr lang="en-US" sz="14800" dirty="0" err="1"/>
              <a:t>habían</a:t>
            </a:r>
            <a:r>
              <a:rPr lang="en-US" sz="14800" dirty="0"/>
              <a:t> </a:t>
            </a:r>
            <a:r>
              <a:rPr lang="en-US" sz="14800" dirty="0" err="1"/>
              <a:t>nacido</a:t>
            </a:r>
            <a:r>
              <a:rPr lang="en-US" sz="14800" dirty="0"/>
              <a:t> </a:t>
            </a:r>
            <a:r>
              <a:rPr lang="en-US" sz="14800" dirty="0" err="1"/>
              <a:t>ni</a:t>
            </a:r>
            <a:r>
              <a:rPr lang="en-US" sz="14800" dirty="0"/>
              <a:t> </a:t>
            </a:r>
            <a:r>
              <a:rPr lang="en-US" sz="14800" dirty="0" err="1"/>
              <a:t>habían</a:t>
            </a:r>
            <a:r>
              <a:rPr lang="en-US" sz="14800" dirty="0"/>
              <a:t> </a:t>
            </a:r>
            <a:r>
              <a:rPr lang="en-US" sz="14800" dirty="0" err="1"/>
              <a:t>hecho</a:t>
            </a:r>
            <a:r>
              <a:rPr lang="en-US" sz="14800" dirty="0"/>
              <a:t> algo bueno o </a:t>
            </a:r>
            <a:r>
              <a:rPr lang="en-US" sz="14800" dirty="0" err="1"/>
              <a:t>malo</a:t>
            </a:r>
            <a:r>
              <a:rPr lang="en-US" sz="14800" dirty="0"/>
              <a:t>; y para </a:t>
            </a:r>
            <a:r>
              <a:rPr lang="en-US" sz="14800" dirty="0" err="1"/>
              <a:t>confirmar</a:t>
            </a:r>
            <a:r>
              <a:rPr lang="en-US" sz="14800" dirty="0"/>
              <a:t> que </a:t>
            </a:r>
            <a:r>
              <a:rPr lang="en-US" sz="14800" dirty="0" err="1"/>
              <a:t>el</a:t>
            </a:r>
            <a:r>
              <a:rPr lang="en-US" sz="14800" dirty="0"/>
              <a:t> </a:t>
            </a:r>
            <a:r>
              <a:rPr lang="en-US" sz="14800" dirty="0" err="1"/>
              <a:t>propósito</a:t>
            </a:r>
            <a:r>
              <a:rPr lang="en-US" sz="14800" dirty="0"/>
              <a:t> de Dios no </a:t>
            </a:r>
            <a:r>
              <a:rPr lang="en-US" sz="14800" dirty="0" err="1"/>
              <a:t>está</a:t>
            </a:r>
            <a:r>
              <a:rPr lang="en-US" sz="14800" dirty="0"/>
              <a:t> </a:t>
            </a:r>
            <a:r>
              <a:rPr lang="en-US" sz="14800" dirty="0" err="1"/>
              <a:t>basado</a:t>
            </a:r>
            <a:r>
              <a:rPr lang="en-US" sz="14800" dirty="0"/>
              <a:t> </a:t>
            </a:r>
            <a:r>
              <a:rPr lang="en-US" sz="14800" dirty="0" err="1"/>
              <a:t>en</a:t>
            </a:r>
            <a:r>
              <a:rPr lang="en-US" sz="14800" dirty="0"/>
              <a:t> las </a:t>
            </a:r>
            <a:r>
              <a:rPr lang="en-US" sz="14800" dirty="0" err="1"/>
              <a:t>obras</a:t>
            </a:r>
            <a:r>
              <a:rPr lang="en-US" sz="14800" dirty="0"/>
              <a:t> </a:t>
            </a:r>
            <a:r>
              <a:rPr lang="en-US" sz="14800" dirty="0" err="1"/>
              <a:t>sino</a:t>
            </a:r>
            <a:r>
              <a:rPr lang="en-US" sz="14800" dirty="0"/>
              <a:t> </a:t>
            </a:r>
            <a:r>
              <a:rPr lang="en-US" sz="14800" dirty="0" err="1"/>
              <a:t>en</a:t>
            </a:r>
            <a:r>
              <a:rPr lang="en-US" sz="14800" dirty="0"/>
              <a:t> </a:t>
            </a:r>
            <a:r>
              <a:rPr lang="en-US" sz="14800" dirty="0" err="1"/>
              <a:t>el</a:t>
            </a:r>
            <a:r>
              <a:rPr lang="en-US" sz="14800" dirty="0"/>
              <a:t> que llama, </a:t>
            </a:r>
            <a:r>
              <a:rPr lang="en-US" sz="14800" b="1" baseline="30000" dirty="0"/>
              <a:t>12 </a:t>
            </a:r>
            <a:r>
              <a:rPr lang="en-US" sz="14800" dirty="0"/>
              <a:t>se le </a:t>
            </a:r>
            <a:r>
              <a:rPr lang="en-US" sz="14800" dirty="0" err="1"/>
              <a:t>dijo</a:t>
            </a:r>
            <a:r>
              <a:rPr lang="en-US" sz="14800" dirty="0"/>
              <a:t>: «El mayor </a:t>
            </a:r>
            <a:r>
              <a:rPr lang="en-US" sz="14800" dirty="0" err="1"/>
              <a:t>servirá</a:t>
            </a:r>
            <a:r>
              <a:rPr lang="en-US" sz="14800" dirty="0"/>
              <a:t> al </a:t>
            </a:r>
            <a:r>
              <a:rPr lang="en-US" sz="14800" dirty="0" err="1"/>
              <a:t>menor</a:t>
            </a:r>
            <a:r>
              <a:rPr lang="en-US" sz="14800" dirty="0"/>
              <a:t>.» </a:t>
            </a:r>
            <a:r>
              <a:rPr lang="en-US" sz="14800" b="1" baseline="30000" dirty="0"/>
              <a:t>13 </a:t>
            </a:r>
            <a:r>
              <a:rPr lang="en-US" sz="14800" dirty="0"/>
              <a:t>Como </a:t>
            </a:r>
            <a:r>
              <a:rPr lang="en-US" sz="14800" dirty="0" err="1"/>
              <a:t>está</a:t>
            </a:r>
            <a:r>
              <a:rPr lang="en-US" sz="14800" dirty="0"/>
              <a:t> </a:t>
            </a:r>
            <a:r>
              <a:rPr lang="en-US" sz="14800" dirty="0" err="1"/>
              <a:t>escrito</a:t>
            </a:r>
            <a:r>
              <a:rPr lang="en-US" sz="14800" dirty="0"/>
              <a:t>: «A Jacob </a:t>
            </a:r>
            <a:r>
              <a:rPr lang="en-US" sz="14800" dirty="0" err="1"/>
              <a:t>amé</a:t>
            </a:r>
            <a:r>
              <a:rPr lang="en-US" sz="14800" dirty="0"/>
              <a:t>, </a:t>
            </a:r>
            <a:r>
              <a:rPr lang="en-US" sz="14800" dirty="0" err="1"/>
              <a:t>pero</a:t>
            </a:r>
            <a:r>
              <a:rPr lang="en-US" sz="14800" dirty="0"/>
              <a:t> a </a:t>
            </a:r>
            <a:r>
              <a:rPr lang="en-US" sz="14800" dirty="0" err="1"/>
              <a:t>Esaú</a:t>
            </a:r>
            <a:r>
              <a:rPr lang="en-US" sz="14800" dirty="0"/>
              <a:t> </a:t>
            </a:r>
            <a:r>
              <a:rPr lang="en-US" sz="14800" dirty="0" err="1"/>
              <a:t>aborrecí</a:t>
            </a:r>
            <a:r>
              <a:rPr lang="en-US" sz="14800" dirty="0"/>
              <a:t>.»</a:t>
            </a:r>
            <a:endParaRPr sz="14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4800" b="1" baseline="30000" dirty="0"/>
              <a:t>14 </a:t>
            </a:r>
            <a:r>
              <a:rPr lang="en-US" sz="14800" dirty="0" err="1"/>
              <a:t>Entonces</a:t>
            </a:r>
            <a:r>
              <a:rPr lang="en-US" sz="14800" dirty="0"/>
              <a:t>, ¿</a:t>
            </a:r>
            <a:r>
              <a:rPr lang="en-US" sz="14800" dirty="0" err="1"/>
              <a:t>qué</a:t>
            </a:r>
            <a:r>
              <a:rPr lang="en-US" sz="14800" dirty="0"/>
              <a:t> </a:t>
            </a:r>
            <a:r>
              <a:rPr lang="en-US" sz="14800" dirty="0" err="1"/>
              <a:t>diremos</a:t>
            </a:r>
            <a:r>
              <a:rPr lang="en-US" sz="14800" dirty="0"/>
              <a:t>? ¿Que Dios es </a:t>
            </a:r>
            <a:r>
              <a:rPr lang="en-US" sz="14800" dirty="0" err="1"/>
              <a:t>injusto</a:t>
            </a:r>
            <a:r>
              <a:rPr lang="en-US" sz="14800" dirty="0"/>
              <a:t>? ¡De </a:t>
            </a:r>
            <a:r>
              <a:rPr lang="en-US" sz="14800" dirty="0" err="1"/>
              <a:t>ninguna</a:t>
            </a:r>
            <a:r>
              <a:rPr lang="en-US" sz="14800" dirty="0"/>
              <a:t> </a:t>
            </a:r>
            <a:r>
              <a:rPr lang="en-US" sz="14800" dirty="0" err="1"/>
              <a:t>manera</a:t>
            </a:r>
            <a:r>
              <a:rPr lang="en-US" sz="14800" dirty="0"/>
              <a:t>! </a:t>
            </a:r>
            <a:r>
              <a:rPr lang="en-US" sz="14800" b="1" baseline="30000" dirty="0"/>
              <a:t>15 </a:t>
            </a:r>
            <a:r>
              <a:rPr lang="en-US" sz="14800" dirty="0" err="1"/>
              <a:t>Porque</a:t>
            </a:r>
            <a:r>
              <a:rPr lang="en-US" sz="14800" dirty="0"/>
              <a:t> Dios </a:t>
            </a:r>
            <a:r>
              <a:rPr lang="en-US" sz="14800" dirty="0" err="1"/>
              <a:t>dijo</a:t>
            </a:r>
            <a:r>
              <a:rPr lang="en-US" sz="14800" dirty="0"/>
              <a:t> a </a:t>
            </a:r>
            <a:r>
              <a:rPr lang="en-US" sz="14800" dirty="0" err="1"/>
              <a:t>Moisés</a:t>
            </a:r>
            <a:r>
              <a:rPr lang="en-US" sz="14800" dirty="0"/>
              <a:t>: «</a:t>
            </a:r>
            <a:r>
              <a:rPr lang="en-US" sz="14800" dirty="0" err="1"/>
              <a:t>Tendré</a:t>
            </a:r>
            <a:r>
              <a:rPr lang="en-US" sz="14800" dirty="0"/>
              <a:t> misericordia del que </a:t>
            </a:r>
            <a:r>
              <a:rPr lang="en-US" sz="14800" dirty="0" err="1"/>
              <a:t>yo</a:t>
            </a:r>
            <a:r>
              <a:rPr lang="en-US" sz="14800" dirty="0"/>
              <a:t> </a:t>
            </a:r>
            <a:r>
              <a:rPr lang="en-US" sz="14800" dirty="0" err="1"/>
              <a:t>quiera</a:t>
            </a:r>
            <a:r>
              <a:rPr lang="en-US" sz="14800" dirty="0"/>
              <a:t>, y me </a:t>
            </a:r>
            <a:r>
              <a:rPr lang="en-US" sz="14800" dirty="0" err="1"/>
              <a:t>compadeceré</a:t>
            </a:r>
            <a:r>
              <a:rPr lang="en-US" sz="14800" dirty="0"/>
              <a:t> del que </a:t>
            </a:r>
            <a:r>
              <a:rPr lang="en-US" sz="14800" dirty="0" err="1"/>
              <a:t>yo</a:t>
            </a:r>
            <a:r>
              <a:rPr lang="en-US" sz="14800" dirty="0"/>
              <a:t> </a:t>
            </a:r>
            <a:r>
              <a:rPr lang="en-US" sz="14800" dirty="0" err="1"/>
              <a:t>quiera</a:t>
            </a:r>
            <a:r>
              <a:rPr lang="en-US" sz="14800" dirty="0"/>
              <a:t>.» </a:t>
            </a:r>
            <a:r>
              <a:rPr lang="en-US" sz="14800" b="1" baseline="30000" dirty="0"/>
              <a:t>16 </a:t>
            </a:r>
            <a:r>
              <a:rPr lang="en-US" sz="14800" dirty="0" err="1"/>
              <a:t>Así</a:t>
            </a:r>
            <a:r>
              <a:rPr lang="en-US" sz="14800" dirty="0"/>
              <a:t> </a:t>
            </a:r>
            <a:r>
              <a:rPr lang="en-US" sz="14800" dirty="0" err="1"/>
              <a:t>pues</a:t>
            </a:r>
            <a:r>
              <a:rPr lang="en-US" sz="14800" dirty="0"/>
              <a:t>, no </a:t>
            </a:r>
            <a:r>
              <a:rPr lang="en-US" sz="14800" dirty="0" err="1"/>
              <a:t>depende</a:t>
            </a:r>
            <a:r>
              <a:rPr lang="en-US" sz="14800" dirty="0"/>
              <a:t> de que </a:t>
            </a:r>
            <a:r>
              <a:rPr lang="en-US" sz="14800" dirty="0" err="1"/>
              <a:t>el</a:t>
            </a:r>
            <a:r>
              <a:rPr lang="en-US" sz="14800" dirty="0"/>
              <a:t> hombre </a:t>
            </a:r>
            <a:r>
              <a:rPr lang="en-US" sz="14800" dirty="0" err="1"/>
              <a:t>quiera</a:t>
            </a:r>
            <a:r>
              <a:rPr lang="en-US" sz="14800" dirty="0"/>
              <a:t> o se </a:t>
            </a:r>
            <a:r>
              <a:rPr lang="en-US" sz="14800" dirty="0" err="1"/>
              <a:t>esfuerce</a:t>
            </a:r>
            <a:r>
              <a:rPr lang="en-US" sz="14800" dirty="0"/>
              <a:t>, </a:t>
            </a:r>
            <a:r>
              <a:rPr lang="en-US" sz="14800" dirty="0" err="1"/>
              <a:t>sino</a:t>
            </a:r>
            <a:r>
              <a:rPr lang="en-US" sz="14800" dirty="0"/>
              <a:t> de que Dios </a:t>
            </a:r>
            <a:r>
              <a:rPr lang="en-US" sz="14800" dirty="0" err="1"/>
              <a:t>tenga</a:t>
            </a:r>
            <a:r>
              <a:rPr lang="en-US" sz="14800" dirty="0"/>
              <a:t> misericordia.</a:t>
            </a:r>
            <a:endParaRPr sz="14800" dirty="0"/>
          </a:p>
          <a:p>
            <a:pPr marL="228600" lvl="0" indent="-400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 sz="4400" dirty="0"/>
              <a:t>Nuestra </a:t>
            </a:r>
            <a:r>
              <a:rPr lang="en-US" sz="4400" dirty="0" err="1"/>
              <a:t>elección</a:t>
            </a:r>
            <a:r>
              <a:rPr lang="en-US" sz="4400" dirty="0"/>
              <a:t>: </a:t>
            </a:r>
            <a:r>
              <a:rPr lang="en-US" sz="4400" dirty="0" err="1"/>
              <a:t>Efesios</a:t>
            </a:r>
            <a:r>
              <a:rPr lang="en-US" sz="4400" dirty="0"/>
              <a:t> 1:4-6</a:t>
            </a:r>
            <a:endParaRPr sz="4400" dirty="0"/>
          </a:p>
        </p:txBody>
      </p:sp>
      <p:sp>
        <p:nvSpPr>
          <p:cNvPr id="272" name="Google Shape;272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000" dirty="0" err="1"/>
              <a:t>En</a:t>
            </a:r>
            <a:r>
              <a:rPr lang="en-US" sz="4000" dirty="0"/>
              <a:t> &lt;Cristo&gt;, Dios </a:t>
            </a:r>
            <a:r>
              <a:rPr lang="en-US" sz="4000" dirty="0" err="1"/>
              <a:t>nos</a:t>
            </a:r>
            <a:r>
              <a:rPr lang="en-US" sz="4000" dirty="0"/>
              <a:t> </a:t>
            </a:r>
            <a:r>
              <a:rPr lang="en-US" sz="4000" dirty="0" err="1"/>
              <a:t>escogió</a:t>
            </a:r>
            <a:r>
              <a:rPr lang="en-US" sz="4000" dirty="0"/>
              <a:t> antes de la </a:t>
            </a:r>
            <a:r>
              <a:rPr lang="en-US" sz="4000" dirty="0" err="1"/>
              <a:t>fundación</a:t>
            </a:r>
            <a:r>
              <a:rPr lang="en-US" sz="4000" dirty="0"/>
              <a:t> del </a:t>
            </a:r>
            <a:r>
              <a:rPr lang="en-US" sz="4000" dirty="0" err="1"/>
              <a:t>mundo</a:t>
            </a:r>
            <a:r>
              <a:rPr lang="en-US" sz="4000" dirty="0"/>
              <a:t>, para que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su</a:t>
            </a:r>
            <a:r>
              <a:rPr lang="en-US" sz="4000" dirty="0"/>
              <a:t> </a:t>
            </a:r>
            <a:r>
              <a:rPr lang="en-US" sz="4000" dirty="0" err="1"/>
              <a:t>presencia</a:t>
            </a:r>
            <a:r>
              <a:rPr lang="en-US" sz="4000" dirty="0"/>
              <a:t> </a:t>
            </a:r>
            <a:r>
              <a:rPr lang="en-US" sz="4000" dirty="0" err="1"/>
              <a:t>seamos</a:t>
            </a:r>
            <a:r>
              <a:rPr lang="en-US" sz="4000" dirty="0"/>
              <a:t> santos e </a:t>
            </a:r>
            <a:r>
              <a:rPr lang="en-US" sz="4000" dirty="0" err="1"/>
              <a:t>intachables</a:t>
            </a:r>
            <a:r>
              <a:rPr lang="en-US" sz="4000" dirty="0"/>
              <a:t>. Por amor </a:t>
            </a:r>
            <a:r>
              <a:rPr lang="en-US" sz="4000" b="1" baseline="30000" dirty="0"/>
              <a:t>5 </a:t>
            </a:r>
            <a:r>
              <a:rPr lang="en-US" sz="4000" dirty="0" err="1"/>
              <a:t>nos</a:t>
            </a:r>
            <a:r>
              <a:rPr lang="en-US" sz="4000" dirty="0"/>
              <a:t> </a:t>
            </a:r>
            <a:r>
              <a:rPr lang="en-US" sz="4000" dirty="0" err="1"/>
              <a:t>predestinó</a:t>
            </a:r>
            <a:r>
              <a:rPr lang="en-US" sz="4000" dirty="0"/>
              <a:t> para que </a:t>
            </a:r>
            <a:r>
              <a:rPr lang="en-US" sz="4000" dirty="0" err="1"/>
              <a:t>por</a:t>
            </a:r>
            <a:r>
              <a:rPr lang="en-US" sz="4000" dirty="0"/>
              <a:t> medio de </a:t>
            </a:r>
            <a:r>
              <a:rPr lang="en-US" sz="4000" dirty="0" err="1"/>
              <a:t>Jesucristo</a:t>
            </a:r>
            <a:r>
              <a:rPr lang="en-US" sz="4000" dirty="0"/>
              <a:t> </a:t>
            </a:r>
            <a:r>
              <a:rPr lang="en-US" sz="4000" dirty="0" err="1"/>
              <a:t>fuéramos</a:t>
            </a:r>
            <a:r>
              <a:rPr lang="en-US" sz="4000" dirty="0"/>
              <a:t> </a:t>
            </a:r>
            <a:r>
              <a:rPr lang="en-US" sz="4000" dirty="0" err="1"/>
              <a:t>adoptados</a:t>
            </a:r>
            <a:r>
              <a:rPr lang="en-US" sz="4000" dirty="0"/>
              <a:t> </a:t>
            </a:r>
            <a:r>
              <a:rPr lang="en-US" sz="4000" dirty="0" err="1"/>
              <a:t>como</a:t>
            </a:r>
            <a:r>
              <a:rPr lang="en-US" sz="4000" dirty="0"/>
              <a:t> </a:t>
            </a:r>
            <a:r>
              <a:rPr lang="en-US" sz="4000" dirty="0" err="1"/>
              <a:t>hijos</a:t>
            </a:r>
            <a:r>
              <a:rPr lang="en-US" sz="4000" dirty="0"/>
              <a:t> </a:t>
            </a:r>
            <a:r>
              <a:rPr lang="en-US" sz="4000" dirty="0" err="1"/>
              <a:t>suyos</a:t>
            </a:r>
            <a:r>
              <a:rPr lang="en-US" sz="4000" dirty="0"/>
              <a:t>, </a:t>
            </a:r>
            <a:r>
              <a:rPr lang="en-US" sz="4000" dirty="0" err="1"/>
              <a:t>según</a:t>
            </a:r>
            <a:r>
              <a:rPr lang="en-US" sz="4000" dirty="0"/>
              <a:t>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beneplácito</a:t>
            </a:r>
            <a:r>
              <a:rPr lang="en-US" sz="4000" dirty="0"/>
              <a:t> de </a:t>
            </a:r>
            <a:r>
              <a:rPr lang="en-US" sz="4000" dirty="0" err="1"/>
              <a:t>su</a:t>
            </a:r>
            <a:r>
              <a:rPr lang="en-US" sz="4000" dirty="0"/>
              <a:t> </a:t>
            </a:r>
            <a:r>
              <a:rPr lang="en-US" sz="4000" dirty="0" err="1"/>
              <a:t>voluntad</a:t>
            </a:r>
            <a:r>
              <a:rPr lang="en-US" sz="4000" dirty="0"/>
              <a:t>, </a:t>
            </a:r>
            <a:r>
              <a:rPr lang="en-US" sz="4000" b="1" baseline="30000" dirty="0"/>
              <a:t>6 </a:t>
            </a:r>
            <a:r>
              <a:rPr lang="en-US" sz="4000" dirty="0"/>
              <a:t>para </a:t>
            </a:r>
            <a:r>
              <a:rPr lang="en-US" sz="4000" dirty="0" err="1"/>
              <a:t>alabanza</a:t>
            </a:r>
            <a:r>
              <a:rPr lang="en-US" sz="4000" dirty="0"/>
              <a:t> de la gloria de </a:t>
            </a:r>
            <a:r>
              <a:rPr lang="en-US" sz="4000" dirty="0" err="1"/>
              <a:t>su</a:t>
            </a:r>
            <a:r>
              <a:rPr lang="en-US" sz="4000" dirty="0"/>
              <a:t> </a:t>
            </a:r>
            <a:r>
              <a:rPr lang="en-US" sz="4000" dirty="0" err="1"/>
              <a:t>gracia</a:t>
            </a:r>
            <a:r>
              <a:rPr lang="en-US" sz="4000" dirty="0"/>
              <a:t>, con la </a:t>
            </a:r>
            <a:r>
              <a:rPr lang="en-US" sz="4000" dirty="0" err="1"/>
              <a:t>cual</a:t>
            </a:r>
            <a:r>
              <a:rPr lang="en-US" sz="4000" dirty="0"/>
              <a:t> </a:t>
            </a:r>
            <a:r>
              <a:rPr lang="en-US" sz="4000" dirty="0" err="1"/>
              <a:t>nos</a:t>
            </a:r>
            <a:r>
              <a:rPr lang="en-US" sz="4000" dirty="0"/>
              <a:t> </a:t>
            </a:r>
            <a:r>
              <a:rPr lang="en-US" sz="4000" dirty="0" err="1"/>
              <a:t>hizo</a:t>
            </a:r>
            <a:r>
              <a:rPr lang="en-US" sz="4000" dirty="0"/>
              <a:t> </a:t>
            </a:r>
            <a:r>
              <a:rPr lang="en-US" sz="4000" dirty="0" err="1"/>
              <a:t>aceptos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el</a:t>
            </a:r>
            <a:r>
              <a:rPr lang="en-US" sz="4000" dirty="0"/>
              <a:t> Amado.</a:t>
            </a:r>
            <a:endParaRPr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 sz="4400" dirty="0"/>
              <a:t>Nuestra </a:t>
            </a:r>
            <a:r>
              <a:rPr lang="en-US" sz="4400" dirty="0" err="1"/>
              <a:t>elección</a:t>
            </a:r>
            <a:r>
              <a:rPr lang="en-US" sz="4400" dirty="0"/>
              <a:t>: </a:t>
            </a:r>
            <a:r>
              <a:rPr lang="en-US" sz="4400" dirty="0" err="1"/>
              <a:t>Efesios</a:t>
            </a:r>
            <a:r>
              <a:rPr lang="en-US" sz="4400" dirty="0"/>
              <a:t> 1:4-6</a:t>
            </a:r>
            <a:endParaRPr sz="4400" dirty="0"/>
          </a:p>
        </p:txBody>
      </p:sp>
      <p:sp>
        <p:nvSpPr>
          <p:cNvPr id="279" name="Google Shape;27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000" dirty="0" err="1"/>
              <a:t>En</a:t>
            </a:r>
            <a:r>
              <a:rPr lang="en-US" sz="4000" dirty="0"/>
              <a:t> &lt;Cristo&gt;, Dios </a:t>
            </a:r>
            <a:r>
              <a:rPr lang="en-US" sz="4000" u="sng" dirty="0" err="1"/>
              <a:t>nos</a:t>
            </a:r>
            <a:r>
              <a:rPr lang="en-US" sz="4000" u="sng" dirty="0"/>
              <a:t> </a:t>
            </a:r>
            <a:r>
              <a:rPr lang="en-US" sz="4000" u="sng" dirty="0" err="1"/>
              <a:t>escogió</a:t>
            </a:r>
            <a:r>
              <a:rPr lang="en-US" sz="4000" u="sng" dirty="0"/>
              <a:t> </a:t>
            </a:r>
            <a:r>
              <a:rPr lang="en-US" sz="4000" dirty="0"/>
              <a:t>antes de la </a:t>
            </a:r>
            <a:r>
              <a:rPr lang="en-US" sz="4000" dirty="0" err="1"/>
              <a:t>fundación</a:t>
            </a:r>
            <a:r>
              <a:rPr lang="en-US" sz="4000" dirty="0"/>
              <a:t> del </a:t>
            </a:r>
            <a:r>
              <a:rPr lang="en-US" sz="4000" dirty="0" err="1"/>
              <a:t>mundo</a:t>
            </a:r>
            <a:r>
              <a:rPr lang="en-US" sz="4000" dirty="0"/>
              <a:t>, para que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su</a:t>
            </a:r>
            <a:r>
              <a:rPr lang="en-US" sz="4000" dirty="0"/>
              <a:t> </a:t>
            </a:r>
            <a:r>
              <a:rPr lang="en-US" sz="4000" dirty="0" err="1"/>
              <a:t>presencia</a:t>
            </a:r>
            <a:r>
              <a:rPr lang="en-US" sz="4000" dirty="0"/>
              <a:t> </a:t>
            </a:r>
            <a:r>
              <a:rPr lang="en-US" sz="4000" dirty="0" err="1"/>
              <a:t>seamos</a:t>
            </a:r>
            <a:r>
              <a:rPr lang="en-US" sz="4000" dirty="0"/>
              <a:t> santos e </a:t>
            </a:r>
            <a:r>
              <a:rPr lang="en-US" sz="4000" dirty="0" err="1"/>
              <a:t>intachables</a:t>
            </a:r>
            <a:r>
              <a:rPr lang="en-US" sz="4000" dirty="0"/>
              <a:t>. Por amor </a:t>
            </a:r>
            <a:r>
              <a:rPr lang="en-US" sz="4000" b="1" baseline="30000" dirty="0"/>
              <a:t>5 </a:t>
            </a:r>
            <a:r>
              <a:rPr lang="en-US" sz="4000" u="sng" dirty="0" err="1"/>
              <a:t>nos</a:t>
            </a:r>
            <a:r>
              <a:rPr lang="en-US" sz="4000" u="sng" dirty="0"/>
              <a:t> </a:t>
            </a:r>
            <a:r>
              <a:rPr lang="en-US" sz="4000" u="sng" dirty="0" err="1"/>
              <a:t>predestinó</a:t>
            </a:r>
            <a:r>
              <a:rPr lang="en-US" sz="4000" u="sng" dirty="0"/>
              <a:t> </a:t>
            </a:r>
            <a:r>
              <a:rPr lang="en-US" sz="4000" dirty="0"/>
              <a:t>para que </a:t>
            </a:r>
            <a:r>
              <a:rPr lang="en-US" sz="4000" dirty="0" err="1"/>
              <a:t>por</a:t>
            </a:r>
            <a:r>
              <a:rPr lang="en-US" sz="4000" dirty="0"/>
              <a:t> medio de </a:t>
            </a:r>
            <a:r>
              <a:rPr lang="en-US" sz="4000" dirty="0" err="1"/>
              <a:t>Jesucristo</a:t>
            </a:r>
            <a:r>
              <a:rPr lang="en-US" sz="4000" dirty="0"/>
              <a:t> </a:t>
            </a:r>
            <a:r>
              <a:rPr lang="en-US" sz="4000" dirty="0" err="1"/>
              <a:t>fuéramos</a:t>
            </a:r>
            <a:r>
              <a:rPr lang="en-US" sz="4000" dirty="0"/>
              <a:t> </a:t>
            </a:r>
            <a:r>
              <a:rPr lang="en-US" sz="4000" dirty="0" err="1"/>
              <a:t>adoptados</a:t>
            </a:r>
            <a:r>
              <a:rPr lang="en-US" sz="4000" dirty="0"/>
              <a:t> </a:t>
            </a:r>
            <a:r>
              <a:rPr lang="en-US" sz="4000" dirty="0" err="1"/>
              <a:t>como</a:t>
            </a:r>
            <a:r>
              <a:rPr lang="en-US" sz="4000" dirty="0"/>
              <a:t> </a:t>
            </a:r>
            <a:r>
              <a:rPr lang="en-US" sz="4000" dirty="0" err="1"/>
              <a:t>hijos</a:t>
            </a:r>
            <a:r>
              <a:rPr lang="en-US" sz="4000" dirty="0"/>
              <a:t> </a:t>
            </a:r>
            <a:r>
              <a:rPr lang="en-US" sz="4000" dirty="0" err="1"/>
              <a:t>suyos</a:t>
            </a:r>
            <a:r>
              <a:rPr lang="en-US" sz="4000" dirty="0"/>
              <a:t>, </a:t>
            </a:r>
            <a:r>
              <a:rPr lang="en-US" sz="4000" dirty="0" err="1"/>
              <a:t>según</a:t>
            </a:r>
            <a:r>
              <a:rPr lang="en-US" sz="4000" dirty="0"/>
              <a:t>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beneplácito</a:t>
            </a:r>
            <a:r>
              <a:rPr lang="en-US" sz="4000" dirty="0"/>
              <a:t> de </a:t>
            </a:r>
            <a:r>
              <a:rPr lang="en-US" sz="4000" dirty="0" err="1"/>
              <a:t>su</a:t>
            </a:r>
            <a:r>
              <a:rPr lang="en-US" sz="4000" dirty="0"/>
              <a:t> </a:t>
            </a:r>
            <a:r>
              <a:rPr lang="en-US" sz="4000" dirty="0" err="1"/>
              <a:t>voluntad</a:t>
            </a:r>
            <a:r>
              <a:rPr lang="en-US" sz="4000" dirty="0"/>
              <a:t>, </a:t>
            </a:r>
            <a:r>
              <a:rPr lang="en-US" sz="4000" b="1" baseline="30000" dirty="0"/>
              <a:t>6 </a:t>
            </a:r>
            <a:r>
              <a:rPr lang="en-US" sz="4000" dirty="0"/>
              <a:t>para </a:t>
            </a:r>
            <a:r>
              <a:rPr lang="en-US" sz="4000" dirty="0" err="1"/>
              <a:t>alabanza</a:t>
            </a:r>
            <a:r>
              <a:rPr lang="en-US" sz="4000" dirty="0"/>
              <a:t> de la gloria de </a:t>
            </a:r>
            <a:r>
              <a:rPr lang="en-US" sz="4000" dirty="0" err="1"/>
              <a:t>su</a:t>
            </a:r>
            <a:r>
              <a:rPr lang="en-US" sz="4000" dirty="0"/>
              <a:t> </a:t>
            </a:r>
            <a:r>
              <a:rPr lang="en-US" sz="4000" dirty="0" err="1"/>
              <a:t>gracia</a:t>
            </a:r>
            <a:r>
              <a:rPr lang="en-US" sz="4000" dirty="0"/>
              <a:t>, con la </a:t>
            </a:r>
            <a:r>
              <a:rPr lang="en-US" sz="4000" dirty="0" err="1"/>
              <a:t>cual</a:t>
            </a:r>
            <a:r>
              <a:rPr lang="en-US" sz="4000" dirty="0"/>
              <a:t> </a:t>
            </a:r>
            <a:r>
              <a:rPr lang="en-US" sz="4000" dirty="0" err="1"/>
              <a:t>nos</a:t>
            </a:r>
            <a:r>
              <a:rPr lang="en-US" sz="4000" dirty="0"/>
              <a:t> </a:t>
            </a:r>
            <a:r>
              <a:rPr lang="en-US" sz="4000" dirty="0" err="1"/>
              <a:t>hizo</a:t>
            </a:r>
            <a:r>
              <a:rPr lang="en-US" sz="4000" dirty="0"/>
              <a:t> </a:t>
            </a:r>
            <a:r>
              <a:rPr lang="en-US" sz="4000" dirty="0" err="1"/>
              <a:t>aceptos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el</a:t>
            </a:r>
            <a:r>
              <a:rPr lang="en-US" sz="4000" dirty="0"/>
              <a:t> Amado.</a:t>
            </a:r>
            <a:endParaRPr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 sz="4400" dirty="0"/>
              <a:t>Nuestra </a:t>
            </a:r>
            <a:r>
              <a:rPr lang="en-US" sz="4400" dirty="0" err="1"/>
              <a:t>elección</a:t>
            </a:r>
            <a:r>
              <a:rPr lang="en-US" sz="4400" dirty="0"/>
              <a:t>: </a:t>
            </a:r>
            <a:r>
              <a:rPr lang="en-US" sz="4400" dirty="0" err="1"/>
              <a:t>Efesios</a:t>
            </a:r>
            <a:r>
              <a:rPr lang="en-US" sz="4400" dirty="0"/>
              <a:t> 1:4-6</a:t>
            </a:r>
            <a:endParaRPr sz="4400" dirty="0"/>
          </a:p>
        </p:txBody>
      </p:sp>
      <p:sp>
        <p:nvSpPr>
          <p:cNvPr id="286" name="Google Shape;28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000" dirty="0" err="1"/>
              <a:t>En</a:t>
            </a:r>
            <a:r>
              <a:rPr lang="en-US" sz="4000" dirty="0"/>
              <a:t> &lt;Cristo&gt;, Dios </a:t>
            </a:r>
            <a:r>
              <a:rPr lang="en-US" sz="4000" dirty="0" err="1"/>
              <a:t>nos</a:t>
            </a:r>
            <a:r>
              <a:rPr lang="en-US" sz="4000" dirty="0"/>
              <a:t> </a:t>
            </a:r>
            <a:r>
              <a:rPr lang="en-US" sz="4000" dirty="0" err="1"/>
              <a:t>escogió</a:t>
            </a:r>
            <a:r>
              <a:rPr lang="en-US" sz="4000" dirty="0"/>
              <a:t> </a:t>
            </a:r>
            <a:r>
              <a:rPr lang="en-US" sz="4000" u="sng" dirty="0"/>
              <a:t>antes de la </a:t>
            </a:r>
            <a:r>
              <a:rPr lang="en-US" sz="4000" u="sng" dirty="0" err="1"/>
              <a:t>fundación</a:t>
            </a:r>
            <a:r>
              <a:rPr lang="en-US" sz="4000" u="sng" dirty="0"/>
              <a:t> del </a:t>
            </a:r>
            <a:r>
              <a:rPr lang="en-US" sz="4000" u="sng" dirty="0" err="1"/>
              <a:t>mundo</a:t>
            </a:r>
            <a:r>
              <a:rPr lang="en-US" sz="4000" dirty="0"/>
              <a:t>, para que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su</a:t>
            </a:r>
            <a:r>
              <a:rPr lang="en-US" sz="4000" dirty="0"/>
              <a:t> </a:t>
            </a:r>
            <a:r>
              <a:rPr lang="en-US" sz="4000" dirty="0" err="1"/>
              <a:t>presencia</a:t>
            </a:r>
            <a:r>
              <a:rPr lang="en-US" sz="4000" dirty="0"/>
              <a:t> </a:t>
            </a:r>
            <a:r>
              <a:rPr lang="en-US" sz="4000" dirty="0" err="1"/>
              <a:t>seamos</a:t>
            </a:r>
            <a:r>
              <a:rPr lang="en-US" sz="4000" dirty="0"/>
              <a:t> santos e </a:t>
            </a:r>
            <a:r>
              <a:rPr lang="en-US" sz="4000" dirty="0" err="1"/>
              <a:t>intachables</a:t>
            </a:r>
            <a:r>
              <a:rPr lang="en-US" sz="4000" dirty="0"/>
              <a:t>. Por amor </a:t>
            </a:r>
            <a:r>
              <a:rPr lang="en-US" sz="4000" b="1" baseline="30000" dirty="0"/>
              <a:t>5 </a:t>
            </a:r>
            <a:r>
              <a:rPr lang="en-US" sz="4000" dirty="0" err="1"/>
              <a:t>nos</a:t>
            </a:r>
            <a:r>
              <a:rPr lang="en-US" sz="4000" dirty="0"/>
              <a:t> </a:t>
            </a:r>
            <a:r>
              <a:rPr lang="en-US" sz="4000" u="sng" dirty="0" err="1"/>
              <a:t>pre</a:t>
            </a:r>
            <a:r>
              <a:rPr lang="en-US" sz="4000" dirty="0" err="1"/>
              <a:t>destinó</a:t>
            </a:r>
            <a:r>
              <a:rPr lang="en-US" sz="4000" dirty="0"/>
              <a:t> para que </a:t>
            </a:r>
            <a:r>
              <a:rPr lang="en-US" sz="4000" dirty="0" err="1"/>
              <a:t>por</a:t>
            </a:r>
            <a:r>
              <a:rPr lang="en-US" sz="4000" dirty="0"/>
              <a:t> medio de </a:t>
            </a:r>
            <a:r>
              <a:rPr lang="en-US" sz="4000" dirty="0" err="1"/>
              <a:t>Jesucristo</a:t>
            </a:r>
            <a:r>
              <a:rPr lang="en-US" sz="4000" dirty="0"/>
              <a:t> </a:t>
            </a:r>
            <a:r>
              <a:rPr lang="en-US" sz="4000" dirty="0" err="1"/>
              <a:t>fuéramos</a:t>
            </a:r>
            <a:r>
              <a:rPr lang="en-US" sz="4000" dirty="0"/>
              <a:t> </a:t>
            </a:r>
            <a:r>
              <a:rPr lang="en-US" sz="4000" dirty="0" err="1"/>
              <a:t>adoptados</a:t>
            </a:r>
            <a:r>
              <a:rPr lang="en-US" sz="4000" dirty="0"/>
              <a:t> </a:t>
            </a:r>
            <a:r>
              <a:rPr lang="en-US" sz="4000" dirty="0" err="1"/>
              <a:t>como</a:t>
            </a:r>
            <a:r>
              <a:rPr lang="en-US" sz="4000" dirty="0"/>
              <a:t> </a:t>
            </a:r>
            <a:r>
              <a:rPr lang="en-US" sz="4000" dirty="0" err="1"/>
              <a:t>hijos</a:t>
            </a:r>
            <a:r>
              <a:rPr lang="en-US" sz="4000" dirty="0"/>
              <a:t> </a:t>
            </a:r>
            <a:r>
              <a:rPr lang="en-US" sz="4000" dirty="0" err="1"/>
              <a:t>suyos</a:t>
            </a:r>
            <a:r>
              <a:rPr lang="en-US" sz="4000" dirty="0"/>
              <a:t>, </a:t>
            </a:r>
            <a:r>
              <a:rPr lang="en-US" sz="4000" dirty="0" err="1"/>
              <a:t>según</a:t>
            </a:r>
            <a:r>
              <a:rPr lang="en-US" sz="4000" dirty="0"/>
              <a:t>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beneplácito</a:t>
            </a:r>
            <a:r>
              <a:rPr lang="en-US" sz="4000" dirty="0"/>
              <a:t> de </a:t>
            </a:r>
            <a:r>
              <a:rPr lang="en-US" sz="4000" dirty="0" err="1"/>
              <a:t>su</a:t>
            </a:r>
            <a:r>
              <a:rPr lang="en-US" sz="4000" dirty="0"/>
              <a:t> </a:t>
            </a:r>
            <a:r>
              <a:rPr lang="en-US" sz="4000" dirty="0" err="1"/>
              <a:t>voluntad</a:t>
            </a:r>
            <a:r>
              <a:rPr lang="en-US" sz="4000" dirty="0"/>
              <a:t>, </a:t>
            </a:r>
            <a:r>
              <a:rPr lang="en-US" sz="4000" b="1" baseline="30000" dirty="0"/>
              <a:t>6 </a:t>
            </a:r>
            <a:r>
              <a:rPr lang="en-US" sz="4000" dirty="0"/>
              <a:t>para </a:t>
            </a:r>
            <a:r>
              <a:rPr lang="en-US" sz="4000" dirty="0" err="1"/>
              <a:t>alabanza</a:t>
            </a:r>
            <a:r>
              <a:rPr lang="en-US" sz="4000" dirty="0"/>
              <a:t> de la gloria de </a:t>
            </a:r>
            <a:r>
              <a:rPr lang="en-US" sz="4000" dirty="0" err="1"/>
              <a:t>su</a:t>
            </a:r>
            <a:r>
              <a:rPr lang="en-US" sz="4000" dirty="0"/>
              <a:t> </a:t>
            </a:r>
            <a:r>
              <a:rPr lang="en-US" sz="4000" dirty="0" err="1"/>
              <a:t>gracia</a:t>
            </a:r>
            <a:r>
              <a:rPr lang="en-US" sz="4000" dirty="0"/>
              <a:t>, con la </a:t>
            </a:r>
            <a:r>
              <a:rPr lang="en-US" sz="4000" dirty="0" err="1"/>
              <a:t>cual</a:t>
            </a:r>
            <a:r>
              <a:rPr lang="en-US" sz="4000" dirty="0"/>
              <a:t> </a:t>
            </a:r>
            <a:r>
              <a:rPr lang="en-US" sz="4000" dirty="0" err="1"/>
              <a:t>nos</a:t>
            </a:r>
            <a:r>
              <a:rPr lang="en-US" sz="4000" dirty="0"/>
              <a:t> </a:t>
            </a:r>
            <a:r>
              <a:rPr lang="en-US" sz="4000" dirty="0" err="1"/>
              <a:t>hizo</a:t>
            </a:r>
            <a:r>
              <a:rPr lang="en-US" sz="4000" dirty="0"/>
              <a:t> </a:t>
            </a:r>
            <a:r>
              <a:rPr lang="en-US" sz="4000" dirty="0" err="1"/>
              <a:t>aceptos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el</a:t>
            </a:r>
            <a:r>
              <a:rPr lang="en-US" sz="4000" dirty="0"/>
              <a:t> Amado.</a:t>
            </a:r>
            <a:endParaRPr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 sz="4400" dirty="0" err="1"/>
              <a:t>Efesios</a:t>
            </a:r>
            <a:r>
              <a:rPr lang="en-US" sz="4400" dirty="0"/>
              <a:t> 1:4-6</a:t>
            </a:r>
            <a:endParaRPr sz="4400" dirty="0"/>
          </a:p>
        </p:txBody>
      </p:sp>
      <p:sp>
        <p:nvSpPr>
          <p:cNvPr id="293" name="Google Shape;29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000" dirty="0" err="1"/>
              <a:t>En</a:t>
            </a:r>
            <a:r>
              <a:rPr lang="en-US" sz="4000" dirty="0"/>
              <a:t> &lt;Cristo&gt;, Dios </a:t>
            </a:r>
            <a:r>
              <a:rPr lang="en-US" sz="4000" dirty="0" err="1"/>
              <a:t>nos</a:t>
            </a:r>
            <a:r>
              <a:rPr lang="en-US" sz="4000" dirty="0"/>
              <a:t> </a:t>
            </a:r>
            <a:r>
              <a:rPr lang="en-US" sz="4000" dirty="0" err="1"/>
              <a:t>escogió</a:t>
            </a:r>
            <a:r>
              <a:rPr lang="en-US" sz="4000" dirty="0"/>
              <a:t> antes de la </a:t>
            </a:r>
            <a:r>
              <a:rPr lang="en-US" sz="4000" dirty="0" err="1"/>
              <a:t>fundación</a:t>
            </a:r>
            <a:r>
              <a:rPr lang="en-US" sz="4000" dirty="0"/>
              <a:t> del </a:t>
            </a:r>
            <a:r>
              <a:rPr lang="en-US" sz="4000" dirty="0" err="1"/>
              <a:t>mundo</a:t>
            </a:r>
            <a:r>
              <a:rPr lang="en-US" sz="4000" dirty="0"/>
              <a:t>, para que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su</a:t>
            </a:r>
            <a:r>
              <a:rPr lang="en-US" sz="4000" dirty="0"/>
              <a:t> </a:t>
            </a:r>
            <a:r>
              <a:rPr lang="en-US" sz="4000" dirty="0" err="1"/>
              <a:t>presencia</a:t>
            </a:r>
            <a:r>
              <a:rPr lang="en-US" sz="4000" dirty="0"/>
              <a:t> </a:t>
            </a:r>
            <a:r>
              <a:rPr lang="en-US" sz="4000" u="sng" dirty="0" err="1"/>
              <a:t>seamos</a:t>
            </a:r>
            <a:r>
              <a:rPr lang="en-US" sz="4000" u="sng" dirty="0"/>
              <a:t> santos e </a:t>
            </a:r>
            <a:r>
              <a:rPr lang="en-US" sz="4000" u="sng" dirty="0" err="1"/>
              <a:t>intachables</a:t>
            </a:r>
            <a:r>
              <a:rPr lang="en-US" sz="4000" dirty="0"/>
              <a:t>. Por amor </a:t>
            </a:r>
            <a:r>
              <a:rPr lang="en-US" sz="4000" b="1" baseline="30000" dirty="0"/>
              <a:t>5 </a:t>
            </a:r>
            <a:r>
              <a:rPr lang="en-US" sz="4000" dirty="0" err="1"/>
              <a:t>nos</a:t>
            </a:r>
            <a:r>
              <a:rPr lang="en-US" sz="4000" dirty="0"/>
              <a:t> </a:t>
            </a:r>
            <a:r>
              <a:rPr lang="en-US" sz="4000" dirty="0" err="1"/>
              <a:t>predestinó</a:t>
            </a:r>
            <a:r>
              <a:rPr lang="en-US" sz="4000" dirty="0"/>
              <a:t> para que </a:t>
            </a:r>
            <a:r>
              <a:rPr lang="en-US" sz="4000" dirty="0" err="1"/>
              <a:t>por</a:t>
            </a:r>
            <a:r>
              <a:rPr lang="en-US" sz="4000" dirty="0"/>
              <a:t> medio de </a:t>
            </a:r>
            <a:r>
              <a:rPr lang="en-US" sz="4000" dirty="0" err="1"/>
              <a:t>Jesucristo</a:t>
            </a:r>
            <a:r>
              <a:rPr lang="en-US" sz="4000" dirty="0"/>
              <a:t> </a:t>
            </a:r>
            <a:r>
              <a:rPr lang="en-US" sz="4000" u="sng" dirty="0" err="1"/>
              <a:t>fuéramos</a:t>
            </a:r>
            <a:r>
              <a:rPr lang="en-US" sz="4000" u="sng" dirty="0"/>
              <a:t> </a:t>
            </a:r>
            <a:r>
              <a:rPr lang="en-US" sz="4000" u="sng" dirty="0" err="1"/>
              <a:t>adoptados</a:t>
            </a:r>
            <a:r>
              <a:rPr lang="en-US" sz="4000" u="sng" dirty="0"/>
              <a:t> </a:t>
            </a:r>
            <a:r>
              <a:rPr lang="en-US" sz="4000" u="sng" dirty="0" err="1"/>
              <a:t>como</a:t>
            </a:r>
            <a:r>
              <a:rPr lang="en-US" sz="4000" u="sng" dirty="0"/>
              <a:t> </a:t>
            </a:r>
            <a:r>
              <a:rPr lang="en-US" sz="4000" u="sng" dirty="0" err="1"/>
              <a:t>hijos</a:t>
            </a:r>
            <a:r>
              <a:rPr lang="en-US" sz="4000" u="sng" dirty="0"/>
              <a:t> </a:t>
            </a:r>
            <a:r>
              <a:rPr lang="en-US" sz="4000" u="sng" dirty="0" err="1"/>
              <a:t>suyos</a:t>
            </a:r>
            <a:r>
              <a:rPr lang="en-US" sz="4000" dirty="0"/>
              <a:t>, </a:t>
            </a:r>
            <a:r>
              <a:rPr lang="en-US" sz="4000" dirty="0" err="1"/>
              <a:t>según</a:t>
            </a:r>
            <a:r>
              <a:rPr lang="en-US" sz="4000" dirty="0"/>
              <a:t>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beneplácito</a:t>
            </a:r>
            <a:r>
              <a:rPr lang="en-US" sz="4000" dirty="0"/>
              <a:t> de </a:t>
            </a:r>
            <a:r>
              <a:rPr lang="en-US" sz="4000" dirty="0" err="1"/>
              <a:t>su</a:t>
            </a:r>
            <a:r>
              <a:rPr lang="en-US" sz="4000" dirty="0"/>
              <a:t> </a:t>
            </a:r>
            <a:r>
              <a:rPr lang="en-US" sz="4000" dirty="0" err="1"/>
              <a:t>voluntad</a:t>
            </a:r>
            <a:r>
              <a:rPr lang="en-US" sz="4000" dirty="0"/>
              <a:t>, </a:t>
            </a:r>
            <a:r>
              <a:rPr lang="en-US" sz="4000" b="1" baseline="30000" dirty="0"/>
              <a:t>6 </a:t>
            </a:r>
            <a:r>
              <a:rPr lang="en-US" sz="4000" u="sng" dirty="0"/>
              <a:t>para </a:t>
            </a:r>
            <a:r>
              <a:rPr lang="en-US" sz="4000" u="sng" dirty="0" err="1"/>
              <a:t>alabanza</a:t>
            </a:r>
            <a:r>
              <a:rPr lang="en-US" sz="4000" u="sng" dirty="0"/>
              <a:t> de la gloria de </a:t>
            </a:r>
            <a:r>
              <a:rPr lang="en-US" sz="4000" u="sng" dirty="0" err="1"/>
              <a:t>su</a:t>
            </a:r>
            <a:r>
              <a:rPr lang="en-US" sz="4000" u="sng" dirty="0"/>
              <a:t> </a:t>
            </a:r>
            <a:r>
              <a:rPr lang="en-US" sz="4000" u="sng" dirty="0" err="1"/>
              <a:t>gracia</a:t>
            </a:r>
            <a:r>
              <a:rPr lang="en-US" sz="4000" dirty="0"/>
              <a:t>, con la </a:t>
            </a:r>
            <a:r>
              <a:rPr lang="en-US" sz="4000" dirty="0" err="1"/>
              <a:t>cual</a:t>
            </a:r>
            <a:r>
              <a:rPr lang="en-US" sz="4000" dirty="0"/>
              <a:t> </a:t>
            </a:r>
            <a:r>
              <a:rPr lang="en-US" sz="4000" dirty="0" err="1"/>
              <a:t>nos</a:t>
            </a:r>
            <a:r>
              <a:rPr lang="en-US" sz="4000" dirty="0"/>
              <a:t> </a:t>
            </a:r>
            <a:r>
              <a:rPr lang="en-US" sz="4000" dirty="0" err="1"/>
              <a:t>hizo</a:t>
            </a:r>
            <a:r>
              <a:rPr lang="en-US" sz="4000" dirty="0"/>
              <a:t> </a:t>
            </a:r>
            <a:r>
              <a:rPr lang="en-US" sz="4000" dirty="0" err="1"/>
              <a:t>aceptos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el</a:t>
            </a:r>
            <a:r>
              <a:rPr lang="en-US" sz="4000" dirty="0"/>
              <a:t> Amado.</a:t>
            </a:r>
            <a:endParaRPr sz="4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0" descr="A picture containing water, orange, large, ocea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14300" y="-710189"/>
            <a:ext cx="12420600" cy="8278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lang="en-US" sz="4400" dirty="0"/>
              <a:t>PROYECTO FINAL- </a:t>
            </a:r>
            <a:r>
              <a:rPr lang="en-US" sz="4400" dirty="0" err="1"/>
              <a:t>Génesis</a:t>
            </a:r>
            <a:r>
              <a:rPr lang="en-US" sz="4400" dirty="0"/>
              <a:t> 37: </a:t>
            </a:r>
            <a:br>
              <a:rPr lang="en-US" sz="4400" dirty="0"/>
            </a:br>
            <a:r>
              <a:rPr lang="en-US" sz="4400" dirty="0"/>
              <a:t>José es </a:t>
            </a:r>
            <a:r>
              <a:rPr lang="en-US" sz="4400" dirty="0" err="1"/>
              <a:t>vendido</a:t>
            </a:r>
            <a:r>
              <a:rPr lang="en-US" sz="4400" dirty="0"/>
              <a:t> </a:t>
            </a:r>
            <a:r>
              <a:rPr lang="en-US" sz="4400" dirty="0" err="1"/>
              <a:t>por</a:t>
            </a:r>
            <a:r>
              <a:rPr lang="en-US" sz="4400" dirty="0"/>
              <a:t> sus </a:t>
            </a:r>
            <a:r>
              <a:rPr lang="en-US" sz="4400" dirty="0" err="1"/>
              <a:t>hermanos</a:t>
            </a:r>
            <a:endParaRPr sz="4400" dirty="0"/>
          </a:p>
        </p:txBody>
      </p:sp>
      <p:sp>
        <p:nvSpPr>
          <p:cNvPr id="304" name="Google Shape;304;p31"/>
          <p:cNvSpPr txBox="1">
            <a:spLocks noGrp="1"/>
          </p:cNvSpPr>
          <p:nvPr>
            <p:ph type="body" idx="1"/>
          </p:nvPr>
        </p:nvSpPr>
        <p:spPr>
          <a:xfrm>
            <a:off x="838200" y="2085295"/>
            <a:ext cx="10515600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000" dirty="0"/>
              <a:t> </a:t>
            </a:r>
            <a:r>
              <a:rPr lang="en-US" sz="4000" dirty="0" err="1"/>
              <a:t>Usted</a:t>
            </a:r>
            <a:r>
              <a:rPr lang="en-US" sz="4000" dirty="0"/>
              <a:t> </a:t>
            </a:r>
            <a:r>
              <a:rPr lang="en-US" sz="4000" dirty="0" err="1"/>
              <a:t>va</a:t>
            </a:r>
            <a:r>
              <a:rPr lang="en-US" sz="4000" dirty="0"/>
              <a:t> a </a:t>
            </a:r>
            <a:r>
              <a:rPr lang="en-US" sz="4000" dirty="0" err="1"/>
              <a:t>formar</a:t>
            </a:r>
            <a:r>
              <a:rPr lang="en-US" sz="4000" dirty="0"/>
              <a:t> un plan para </a:t>
            </a:r>
            <a:r>
              <a:rPr lang="en-US" sz="4000" dirty="0" err="1"/>
              <a:t>enseñar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 a </a:t>
            </a:r>
            <a:r>
              <a:rPr lang="en-US" sz="4000" dirty="0" err="1"/>
              <a:t>otros</a:t>
            </a:r>
            <a:r>
              <a:rPr lang="en-US" sz="4000" dirty="0"/>
              <a:t> </a:t>
            </a:r>
            <a:r>
              <a:rPr lang="en-US" sz="4000" dirty="0" err="1"/>
              <a:t>utilizando</a:t>
            </a:r>
            <a:r>
              <a:rPr lang="en-US" sz="4000" dirty="0"/>
              <a:t> </a:t>
            </a:r>
            <a:r>
              <a:rPr lang="en-US" sz="4000" dirty="0" err="1"/>
              <a:t>el</a:t>
            </a:r>
            <a:r>
              <a:rPr lang="en-US" sz="4000" dirty="0"/>
              <a:t> </a:t>
            </a:r>
            <a:r>
              <a:rPr lang="en-US" sz="4000" dirty="0" err="1"/>
              <a:t>método</a:t>
            </a:r>
            <a:r>
              <a:rPr lang="en-US" sz="4000" dirty="0"/>
              <a:t> de “Las 4 C”.  </a:t>
            </a:r>
            <a:endParaRPr sz="4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000" dirty="0" err="1"/>
              <a:t>Fecha</a:t>
            </a:r>
            <a:r>
              <a:rPr lang="en-US" sz="4000" dirty="0"/>
              <a:t> </a:t>
            </a:r>
            <a:r>
              <a:rPr lang="en-US" sz="4000" dirty="0" err="1"/>
              <a:t>límite</a:t>
            </a:r>
            <a:r>
              <a:rPr lang="en-US" sz="4000" dirty="0"/>
              <a:t>: (</a:t>
            </a:r>
            <a:r>
              <a:rPr lang="en-US" sz="4000" i="1" dirty="0"/>
              <a:t>8 días </a:t>
            </a:r>
            <a:r>
              <a:rPr lang="en-US" sz="4000" i="1" dirty="0" err="1"/>
              <a:t>después</a:t>
            </a:r>
            <a:r>
              <a:rPr lang="en-US" sz="4000" i="1" dirty="0"/>
              <a:t> de la </a:t>
            </a:r>
            <a:r>
              <a:rPr lang="en-US" sz="4000" i="1" dirty="0" err="1"/>
              <a:t>última</a:t>
            </a:r>
            <a:r>
              <a:rPr lang="en-US" sz="4000" i="1" dirty="0"/>
              <a:t> </a:t>
            </a:r>
            <a:r>
              <a:rPr lang="en-US" sz="4000" i="1" dirty="0" err="1"/>
              <a:t>clase</a:t>
            </a:r>
            <a:r>
              <a:rPr lang="en-US" sz="4000" i="1" dirty="0"/>
              <a:t>)</a:t>
            </a:r>
            <a:endParaRPr sz="4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</a:pPr>
            <a:r>
              <a:rPr lang="en-US" sz="4400" dirty="0"/>
              <a:t>PROYECTO FINAL- </a:t>
            </a:r>
            <a:r>
              <a:rPr lang="en-US" sz="4400" dirty="0" err="1"/>
              <a:t>Génesis</a:t>
            </a:r>
            <a:r>
              <a:rPr lang="en-US" sz="4400" dirty="0"/>
              <a:t> 37: </a:t>
            </a:r>
            <a:br>
              <a:rPr lang="en-US" sz="4400" dirty="0"/>
            </a:br>
            <a:r>
              <a:rPr lang="en-US" sz="4400" dirty="0"/>
              <a:t>José es </a:t>
            </a:r>
            <a:r>
              <a:rPr lang="en-US" sz="4400" dirty="0" err="1"/>
              <a:t>vendido</a:t>
            </a:r>
            <a:r>
              <a:rPr lang="en-US" sz="4400" dirty="0"/>
              <a:t> </a:t>
            </a:r>
            <a:r>
              <a:rPr lang="en-US" sz="4400" dirty="0" err="1"/>
              <a:t>por</a:t>
            </a:r>
            <a:r>
              <a:rPr lang="en-US" sz="4400" dirty="0"/>
              <a:t> sus </a:t>
            </a:r>
            <a:r>
              <a:rPr lang="en-US" sz="4400" dirty="0" err="1"/>
              <a:t>hermanos</a:t>
            </a:r>
            <a:endParaRPr sz="4400" dirty="0"/>
          </a:p>
        </p:txBody>
      </p:sp>
      <p:sp>
        <p:nvSpPr>
          <p:cNvPr id="310" name="Google Shape;310;p32"/>
          <p:cNvSpPr txBox="1">
            <a:spLocks noGrp="1"/>
          </p:cNvSpPr>
          <p:nvPr>
            <p:ph type="body" idx="1"/>
          </p:nvPr>
        </p:nvSpPr>
        <p:spPr>
          <a:xfrm>
            <a:off x="261257" y="1825625"/>
            <a:ext cx="11930743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dirty="0"/>
              <a:t> </a:t>
            </a:r>
            <a:r>
              <a:rPr lang="en-US" sz="3800" dirty="0"/>
              <a:t>Primero, lea la </a:t>
            </a:r>
            <a:r>
              <a:rPr lang="en-US" sz="3800" dirty="0" err="1"/>
              <a:t>historia</a:t>
            </a:r>
            <a:r>
              <a:rPr lang="en-US" sz="3800" dirty="0"/>
              <a:t> </a:t>
            </a:r>
            <a:r>
              <a:rPr lang="en-US" sz="3800" dirty="0" err="1"/>
              <a:t>en</a:t>
            </a:r>
            <a:r>
              <a:rPr lang="en-US" sz="3800" dirty="0"/>
              <a:t> </a:t>
            </a:r>
            <a:r>
              <a:rPr lang="en-US" sz="3800" dirty="0" err="1"/>
              <a:t>Génesis</a:t>
            </a:r>
            <a:r>
              <a:rPr lang="en-US" sz="3800" dirty="0"/>
              <a:t> 37.</a:t>
            </a:r>
            <a:endParaRPr sz="3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3800" dirty="0"/>
              <a:t>¿</a:t>
            </a:r>
            <a:r>
              <a:rPr lang="en-US" sz="3800" dirty="0" err="1"/>
              <a:t>Cómo</a:t>
            </a:r>
            <a:r>
              <a:rPr lang="en-US" sz="3800" dirty="0"/>
              <a:t> </a:t>
            </a:r>
            <a:r>
              <a:rPr lang="en-US" sz="3800" dirty="0" err="1"/>
              <a:t>va</a:t>
            </a:r>
            <a:r>
              <a:rPr lang="en-US" sz="3800" dirty="0"/>
              <a:t> a </a:t>
            </a:r>
            <a:r>
              <a:rPr lang="en-US" sz="3800" dirty="0" err="1"/>
              <a:t>iniciar</a:t>
            </a:r>
            <a:r>
              <a:rPr lang="en-US" sz="3800" dirty="0"/>
              <a:t> de </a:t>
            </a:r>
            <a:r>
              <a:rPr lang="en-US" sz="3800" dirty="0" err="1"/>
              <a:t>una</a:t>
            </a:r>
            <a:r>
              <a:rPr lang="en-US" sz="3800" dirty="0"/>
              <a:t> </a:t>
            </a:r>
            <a:r>
              <a:rPr lang="en-US" sz="3800" dirty="0" err="1"/>
              <a:t>manera</a:t>
            </a:r>
            <a:r>
              <a:rPr lang="en-US" sz="3800" dirty="0"/>
              <a:t> que CAPTE la </a:t>
            </a:r>
            <a:r>
              <a:rPr lang="en-US" sz="3800" dirty="0" err="1"/>
              <a:t>atención</a:t>
            </a:r>
            <a:r>
              <a:rPr lang="en-US" sz="3800" dirty="0"/>
              <a:t>?</a:t>
            </a:r>
            <a:endParaRPr sz="3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3800" dirty="0"/>
              <a:t>Se </a:t>
            </a:r>
            <a:r>
              <a:rPr lang="en-US" sz="3800" dirty="0" err="1"/>
              <a:t>prepara</a:t>
            </a:r>
            <a:r>
              <a:rPr lang="en-US" sz="3800" dirty="0"/>
              <a:t> </a:t>
            </a:r>
            <a:r>
              <a:rPr lang="en-US" sz="3800" dirty="0" err="1"/>
              <a:t>usted</a:t>
            </a:r>
            <a:r>
              <a:rPr lang="en-US" sz="3800" dirty="0"/>
              <a:t> para CONTAR la </a:t>
            </a:r>
            <a:r>
              <a:rPr lang="en-US" sz="3800" dirty="0" err="1"/>
              <a:t>historia</a:t>
            </a:r>
            <a:r>
              <a:rPr lang="en-US" sz="3800" dirty="0"/>
              <a:t> </a:t>
            </a:r>
            <a:r>
              <a:rPr lang="en-US" sz="3800" dirty="0" err="1"/>
              <a:t>en</a:t>
            </a:r>
            <a:r>
              <a:rPr lang="en-US" sz="3800" dirty="0"/>
              <a:t> sus </a:t>
            </a:r>
            <a:r>
              <a:rPr lang="en-US" sz="3800" dirty="0" err="1"/>
              <a:t>propias</a:t>
            </a:r>
            <a:r>
              <a:rPr lang="en-US" sz="3800" dirty="0"/>
              <a:t> palabras.  </a:t>
            </a:r>
            <a:endParaRPr sz="3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3800" dirty="0"/>
              <a:t>¿Se sabe </a:t>
            </a:r>
            <a:r>
              <a:rPr lang="en-US" sz="3800" dirty="0" err="1"/>
              <a:t>usted</a:t>
            </a:r>
            <a:r>
              <a:rPr lang="en-US" sz="3800" dirty="0"/>
              <a:t> las 7 </a:t>
            </a:r>
            <a:r>
              <a:rPr lang="en-US" sz="3800" dirty="0" err="1"/>
              <a:t>preguntas</a:t>
            </a:r>
            <a:r>
              <a:rPr lang="en-US" sz="3800" dirty="0"/>
              <a:t> de CONSIDERAR?  Prepare sus </a:t>
            </a:r>
            <a:r>
              <a:rPr lang="en-US" sz="3800" dirty="0" err="1"/>
              <a:t>respuestas</a:t>
            </a:r>
            <a:r>
              <a:rPr lang="en-US" sz="3800" dirty="0"/>
              <a:t> a las </a:t>
            </a:r>
            <a:r>
              <a:rPr lang="en-US" sz="3800" dirty="0" err="1"/>
              <a:t>preguntas</a:t>
            </a:r>
            <a:r>
              <a:rPr lang="en-US" sz="3800" dirty="0"/>
              <a:t>.</a:t>
            </a:r>
            <a:endParaRPr sz="3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3800" dirty="0"/>
              <a:t>Prepare las </a:t>
            </a:r>
            <a:r>
              <a:rPr lang="en-US" sz="3800" dirty="0" err="1"/>
              <a:t>respuestas</a:t>
            </a:r>
            <a:r>
              <a:rPr lang="en-US" sz="3800" dirty="0"/>
              <a:t> a las 5 </a:t>
            </a:r>
            <a:r>
              <a:rPr lang="en-US" sz="3800" dirty="0" err="1"/>
              <a:t>preguntas</a:t>
            </a:r>
            <a:r>
              <a:rPr lang="en-US" sz="3800" dirty="0"/>
              <a:t> de CONSOLIDAR.</a:t>
            </a:r>
            <a:endParaRPr sz="3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Overlock"/>
              <a:buNone/>
            </a:pP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Mostremos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Respeto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…</a:t>
            </a:r>
            <a:endParaRPr sz="4400"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5000" dirty="0"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dirty="0" err="1">
                <a:sym typeface="Overlock"/>
              </a:rPr>
              <a:t>Llegando</a:t>
            </a:r>
            <a:r>
              <a:rPr lang="en-US" sz="4000" dirty="0">
                <a:sym typeface="Overlock"/>
              </a:rPr>
              <a:t> </a:t>
            </a:r>
            <a:r>
              <a:rPr lang="en-US" sz="4000" dirty="0" err="1">
                <a:sym typeface="Overlock"/>
              </a:rPr>
              <a:t>preparados</a:t>
            </a:r>
            <a:endParaRPr sz="4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4000" dirty="0">
                <a:sym typeface="Overlock"/>
              </a:rPr>
              <a:t> </a:t>
            </a:r>
            <a:r>
              <a:rPr lang="en-US" sz="4000" dirty="0" err="1">
                <a:sym typeface="Overlock"/>
              </a:rPr>
              <a:t>Siendo</a:t>
            </a:r>
            <a:r>
              <a:rPr lang="en-US" sz="4000" dirty="0">
                <a:sym typeface="Overlock"/>
              </a:rPr>
              <a:t> </a:t>
            </a:r>
            <a:r>
              <a:rPr lang="en-US" sz="4000" dirty="0" err="1">
                <a:sym typeface="Overlock"/>
              </a:rPr>
              <a:t>puntuales</a:t>
            </a:r>
            <a:endParaRPr sz="4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4000" dirty="0">
                <a:sym typeface="Overlock"/>
              </a:rPr>
              <a:t> A </a:t>
            </a:r>
            <a:r>
              <a:rPr lang="en-US" sz="4000" dirty="0" err="1">
                <a:sym typeface="Overlock"/>
              </a:rPr>
              <a:t>los</a:t>
            </a:r>
            <a:r>
              <a:rPr lang="en-US" sz="4000" dirty="0">
                <a:sym typeface="Overlock"/>
              </a:rPr>
              <a:t> </a:t>
            </a:r>
            <a:r>
              <a:rPr lang="en-US" sz="4000" dirty="0" err="1">
                <a:sym typeface="Overlock"/>
              </a:rPr>
              <a:t>profesores</a:t>
            </a:r>
            <a:r>
              <a:rPr lang="en-US" sz="4000" dirty="0">
                <a:sym typeface="Overlock"/>
              </a:rPr>
              <a:t> que </a:t>
            </a:r>
            <a:r>
              <a:rPr lang="en-US" sz="4000" dirty="0" err="1">
                <a:sym typeface="Overlock"/>
              </a:rPr>
              <a:t>nos</a:t>
            </a:r>
            <a:r>
              <a:rPr lang="en-US" sz="4000" dirty="0">
                <a:sym typeface="Overlock"/>
              </a:rPr>
              <a:t> </a:t>
            </a:r>
            <a:r>
              <a:rPr lang="en-US" sz="4000" dirty="0" err="1">
                <a:sym typeface="Overlock"/>
              </a:rPr>
              <a:t>sirven</a:t>
            </a:r>
            <a:r>
              <a:rPr lang="en-US" sz="4000" dirty="0">
                <a:sym typeface="Overlock"/>
              </a:rPr>
              <a:t> </a:t>
            </a:r>
            <a:endParaRPr sz="4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4000" dirty="0">
                <a:sym typeface="Overlock"/>
              </a:rPr>
              <a:t> A </a:t>
            </a:r>
            <a:r>
              <a:rPr lang="en-US" sz="4000" dirty="0" err="1">
                <a:sym typeface="Overlock"/>
              </a:rPr>
              <a:t>los</a:t>
            </a:r>
            <a:r>
              <a:rPr lang="en-US" sz="4000" dirty="0">
                <a:sym typeface="Overlock"/>
              </a:rPr>
              <a:t> </a:t>
            </a:r>
            <a:r>
              <a:rPr lang="en-US" sz="4000" dirty="0" err="1">
                <a:sym typeface="Overlock"/>
              </a:rPr>
              <a:t>compañeros</a:t>
            </a:r>
            <a:r>
              <a:rPr lang="en-US" sz="4000" dirty="0">
                <a:sym typeface="Overlock"/>
              </a:rPr>
              <a:t> </a:t>
            </a:r>
            <a:r>
              <a:rPr lang="en-US" sz="4000" dirty="0" err="1">
                <a:sym typeface="Overlock"/>
              </a:rPr>
              <a:t>en</a:t>
            </a:r>
            <a:r>
              <a:rPr lang="en-US" sz="4000" dirty="0">
                <a:sym typeface="Overlock"/>
              </a:rPr>
              <a:t> </a:t>
            </a:r>
            <a:r>
              <a:rPr lang="en-US" sz="4000" dirty="0" err="1">
                <a:sym typeface="Overlock"/>
              </a:rPr>
              <a:t>clase</a:t>
            </a:r>
            <a:endParaRPr sz="4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4000" dirty="0">
                <a:sym typeface="Overlock"/>
              </a:rPr>
              <a:t> </a:t>
            </a:r>
            <a:r>
              <a:rPr lang="en-US" sz="4000" dirty="0" err="1">
                <a:sym typeface="Overlock"/>
              </a:rPr>
              <a:t>En</a:t>
            </a:r>
            <a:r>
              <a:rPr lang="en-US" sz="4000" dirty="0">
                <a:sym typeface="Overlock"/>
              </a:rPr>
              <a:t> </a:t>
            </a:r>
            <a:r>
              <a:rPr lang="en-US" sz="4000" dirty="0" err="1">
                <a:sym typeface="Overlock"/>
              </a:rPr>
              <a:t>el</a:t>
            </a:r>
            <a:r>
              <a:rPr lang="en-US" sz="4000" dirty="0">
                <a:sym typeface="Overlock"/>
              </a:rPr>
              <a:t> </a:t>
            </a:r>
            <a:r>
              <a:rPr lang="en-US" sz="4000" dirty="0" err="1">
                <a:sym typeface="Overlock"/>
              </a:rPr>
              <a:t>grupo</a:t>
            </a:r>
            <a:r>
              <a:rPr lang="en-US" sz="4000" dirty="0">
                <a:sym typeface="Overlock"/>
              </a:rPr>
              <a:t> de WhatsApp</a:t>
            </a:r>
            <a:endParaRPr sz="4000" dirty="0">
              <a:sym typeface="Overlo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3" descr="A group of clouds in a blue cloudy sky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45731"/>
            <a:ext cx="12334239" cy="8254272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3"/>
          <p:cNvSpPr txBox="1">
            <a:spLocks noGrp="1"/>
          </p:cNvSpPr>
          <p:nvPr>
            <p:ph type="body" idx="1"/>
          </p:nvPr>
        </p:nvSpPr>
        <p:spPr>
          <a:xfrm>
            <a:off x="1126958" y="4345272"/>
            <a:ext cx="10515600" cy="463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None/>
            </a:pPr>
            <a:r>
              <a:rPr lang="en-US" sz="10000">
                <a:latin typeface="Overlock"/>
                <a:ea typeface="Overlock"/>
                <a:cs typeface="Overlock"/>
                <a:sym typeface="Overlock"/>
              </a:rPr>
              <a:t>La Oración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5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35" descr="Texto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5516" y="-2295"/>
            <a:ext cx="12164286" cy="6862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4" descr="Siempre doy gracias a Dios por ustedes, pues él, en Cristo Jesús, les ha dado su gracia. Unidos a Cristo ustedes se han llenado de toda riqueza, tanto en palabra como en conocimiento.  1 Corintios 1:4-5"/>
          <p:cNvPicPr preferRelativeResize="0"/>
          <p:nvPr/>
        </p:nvPicPr>
        <p:blipFill rotWithShape="1">
          <a:blip r:embed="rId3">
            <a:alphaModFix/>
          </a:blip>
          <a:srcRect r="2" b="8982"/>
          <a:stretch/>
        </p:blipFill>
        <p:spPr>
          <a:xfrm>
            <a:off x="20" y="10"/>
            <a:ext cx="7534636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4"/>
          <p:cNvSpPr/>
          <p:nvPr/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4"/>
          <p:cNvSpPr txBox="1">
            <a:spLocks noGrp="1"/>
          </p:cNvSpPr>
          <p:nvPr>
            <p:ph type="title"/>
          </p:nvPr>
        </p:nvSpPr>
        <p:spPr>
          <a:xfrm>
            <a:off x="8153400" y="640081"/>
            <a:ext cx="3668486" cy="525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verlock"/>
              <a:buNone/>
            </a:pPr>
            <a:r>
              <a:rPr lang="en-US" sz="4000" dirty="0" err="1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Agradecimiento</a:t>
            </a:r>
            <a:r>
              <a:rPr lang="en-US" sz="40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br>
              <a:rPr lang="en-US" sz="40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</a:br>
            <a:br>
              <a:rPr lang="en-US" sz="40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en-US" sz="40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Despedida</a:t>
            </a:r>
            <a:endParaRPr sz="4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endParaRPr/>
          </a:p>
        </p:txBody>
      </p:sp>
      <p:sp>
        <p:nvSpPr>
          <p:cNvPr id="339" name="Google Shape;339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340" name="Google Shape;340;p3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936" y="265451"/>
            <a:ext cx="10168128" cy="667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656637eace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3D22"/>
              </a:buClr>
              <a:buSzPts val="5400"/>
              <a:buFont typeface="Overlock"/>
              <a:buNone/>
            </a:pPr>
            <a:r>
              <a:rPr lang="en-US" sz="4400" b="1" dirty="0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El </a:t>
            </a:r>
            <a:r>
              <a:rPr lang="en-US" sz="4400" b="1" dirty="0" err="1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Propósito</a:t>
            </a:r>
            <a:r>
              <a:rPr lang="en-US" sz="4400" b="1" dirty="0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 de Academia Cristo</a:t>
            </a:r>
            <a:endParaRPr sz="4400" dirty="0"/>
          </a:p>
        </p:txBody>
      </p:sp>
      <p:sp>
        <p:nvSpPr>
          <p:cNvPr id="347" name="Google Shape;347;g1656637eace_0_0"/>
          <p:cNvSpPr txBox="1">
            <a:spLocks noGrp="1"/>
          </p:cNvSpPr>
          <p:nvPr>
            <p:ph type="body" idx="1"/>
          </p:nvPr>
        </p:nvSpPr>
        <p:spPr>
          <a:xfrm>
            <a:off x="5064552" y="1926222"/>
            <a:ext cx="6542100" cy="4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7837"/>
              </a:buClr>
              <a:buSzPts val="4000"/>
              <a:buChar char="•"/>
            </a:pPr>
            <a:r>
              <a:rPr lang="en-US" sz="4000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Capacitación</a:t>
            </a:r>
            <a:r>
              <a:rPr lang="en-US" sz="4000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para </a:t>
            </a:r>
            <a:r>
              <a:rPr lang="en-US" sz="4000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cumplir</a:t>
            </a:r>
            <a:r>
              <a:rPr lang="en-US" sz="4000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la Gran </a:t>
            </a:r>
            <a:r>
              <a:rPr lang="en-US" sz="4000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Comisión</a:t>
            </a:r>
            <a:r>
              <a:rPr lang="en-US" sz="4000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. </a:t>
            </a:r>
            <a:endParaRPr sz="4000" dirty="0"/>
          </a:p>
          <a:p>
            <a:pPr marL="228600" lvl="0" indent="-2540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C7837"/>
              </a:buClr>
              <a:buSzPts val="4000"/>
              <a:buChar char="•"/>
            </a:pPr>
            <a:r>
              <a:rPr lang="en-US" sz="4000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Crecer</a:t>
            </a:r>
            <a:r>
              <a:rPr lang="en-US" sz="4000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4000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la Palabra </a:t>
            </a:r>
            <a:endParaRPr sz="4000" dirty="0"/>
          </a:p>
          <a:p>
            <a:pPr marL="228600" lvl="0" indent="-2540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C7837"/>
              </a:buClr>
              <a:buSzPts val="4000"/>
              <a:buChar char="•"/>
            </a:pPr>
            <a:r>
              <a:rPr lang="en-US" sz="4000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Llevar</a:t>
            </a:r>
            <a:r>
              <a:rPr lang="en-US" sz="4000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la Palabra a </a:t>
            </a:r>
            <a:r>
              <a:rPr lang="en-US" sz="4000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otros</a:t>
            </a:r>
            <a:r>
              <a:rPr lang="en-US" sz="4000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. </a:t>
            </a:r>
            <a:endParaRPr sz="4000" dirty="0"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348" name="Google Shape;348;g1656637eace_0_0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345" y="2977683"/>
            <a:ext cx="3545222" cy="2147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656637eace_0_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3D22"/>
              </a:buClr>
              <a:buSzPts val="4800"/>
              <a:buFont typeface="Overlock"/>
              <a:buNone/>
            </a:pPr>
            <a:r>
              <a:rPr lang="en-US" sz="4400" b="1" dirty="0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“</a:t>
            </a:r>
            <a:r>
              <a:rPr lang="en-US" sz="4400" b="1" dirty="0" err="1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Quiero</a:t>
            </a:r>
            <a:r>
              <a:rPr lang="en-US" sz="4400" b="1" dirty="0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1" dirty="0" err="1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juntar</a:t>
            </a:r>
            <a:r>
              <a:rPr lang="en-US" sz="4400" b="1" dirty="0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 un </a:t>
            </a:r>
            <a:r>
              <a:rPr lang="en-US" sz="4400" b="1" dirty="0" err="1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grupo</a:t>
            </a:r>
            <a:r>
              <a:rPr lang="en-US" sz="4400" b="1" dirty="0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. </a:t>
            </a:r>
            <a:br>
              <a:rPr lang="en-US" sz="4400" b="1" dirty="0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en-US" sz="4400" b="1" dirty="0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¿</a:t>
            </a:r>
            <a:r>
              <a:rPr lang="en-US" sz="4400" b="1" dirty="0" err="1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Pueden</a:t>
            </a:r>
            <a:r>
              <a:rPr lang="en-US" sz="4400" b="1" dirty="0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1" dirty="0" err="1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orientarme</a:t>
            </a:r>
            <a:r>
              <a:rPr lang="en-US" sz="4400" b="1" dirty="0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?”</a:t>
            </a:r>
            <a:endParaRPr sz="4400" b="1" dirty="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55" name="Google Shape;355;g1656637eace_0_82"/>
          <p:cNvSpPr txBox="1">
            <a:spLocks noGrp="1"/>
          </p:cNvSpPr>
          <p:nvPr>
            <p:ph type="body" idx="1"/>
          </p:nvPr>
        </p:nvSpPr>
        <p:spPr>
          <a:xfrm>
            <a:off x="5023255" y="2238443"/>
            <a:ext cx="7168745" cy="3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7837"/>
              </a:buClr>
              <a:buSzPts val="3500"/>
              <a:buChar char="•"/>
            </a:pPr>
            <a:r>
              <a:rPr lang="en-US" sz="3600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Hable</a:t>
            </a:r>
            <a:r>
              <a:rPr lang="en-US" sz="3600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con </a:t>
            </a:r>
            <a:r>
              <a:rPr lang="en-US" sz="3600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su</a:t>
            </a:r>
            <a:r>
              <a:rPr lang="en-US" sz="3600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profesor</a:t>
            </a:r>
            <a:endParaRPr sz="3600" dirty="0">
              <a:solidFill>
                <a:srgbClr val="0C7837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C7837"/>
              </a:buClr>
              <a:buSzPts val="3500"/>
              <a:buChar char="•"/>
            </a:pPr>
            <a:r>
              <a:rPr lang="en-US" sz="3600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Orientación</a:t>
            </a:r>
            <a:r>
              <a:rPr lang="en-US" sz="3600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: Grupo </a:t>
            </a:r>
            <a:r>
              <a:rPr lang="en-US" sz="3600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Sembrador</a:t>
            </a:r>
            <a:endParaRPr sz="3600" dirty="0">
              <a:solidFill>
                <a:srgbClr val="0C7837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C7837"/>
              </a:buClr>
              <a:buSzPts val="3500"/>
              <a:buChar char="•"/>
            </a:pPr>
            <a:r>
              <a:rPr lang="en-US" sz="36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&gt;&gt;No </a:t>
            </a:r>
            <a:r>
              <a:rPr lang="en-US" sz="36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dejemos</a:t>
            </a:r>
            <a:r>
              <a:rPr lang="en-US" sz="36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de </a:t>
            </a:r>
            <a:r>
              <a:rPr lang="en-US" sz="36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congregarnos</a:t>
            </a:r>
            <a:r>
              <a:rPr lang="en-US" sz="36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, </a:t>
            </a:r>
            <a:r>
              <a:rPr lang="en-US" sz="36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como</a:t>
            </a:r>
            <a:r>
              <a:rPr lang="en-US" sz="36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es la </a:t>
            </a:r>
            <a:r>
              <a:rPr lang="en-US" sz="36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costumbre</a:t>
            </a:r>
            <a:r>
              <a:rPr lang="en-US" sz="36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de </a:t>
            </a:r>
            <a:r>
              <a:rPr lang="en-US" sz="36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algunos</a:t>
            </a:r>
            <a:r>
              <a:rPr lang="en-US" sz="36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, </a:t>
            </a:r>
            <a:r>
              <a:rPr lang="en-US" sz="36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sino</a:t>
            </a:r>
            <a:r>
              <a:rPr lang="en-US" sz="36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animémonos</a:t>
            </a:r>
            <a:r>
              <a:rPr lang="en-US" sz="36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unos</a:t>
            </a:r>
            <a:r>
              <a:rPr lang="en-US" sz="36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a </a:t>
            </a:r>
            <a:r>
              <a:rPr lang="en-US" sz="36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otros</a:t>
            </a:r>
            <a:r>
              <a:rPr lang="en-US" sz="36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; y con </a:t>
            </a:r>
            <a:r>
              <a:rPr lang="en-US" sz="36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más</a:t>
            </a:r>
            <a:r>
              <a:rPr lang="en-US" sz="36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razón</a:t>
            </a:r>
            <a:r>
              <a:rPr lang="en-US" sz="36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6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ahora</a:t>
            </a:r>
            <a:r>
              <a:rPr lang="en-US" sz="36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que </a:t>
            </a:r>
            <a:r>
              <a:rPr lang="en-US" sz="36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vemos</a:t>
            </a:r>
            <a:r>
              <a:rPr lang="en-US" sz="36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que </a:t>
            </a:r>
            <a:r>
              <a:rPr lang="en-US" sz="36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aquel</a:t>
            </a:r>
            <a:r>
              <a:rPr lang="en-US" sz="36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día se </a:t>
            </a:r>
            <a:r>
              <a:rPr lang="en-US" sz="36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acerca</a:t>
            </a:r>
            <a:r>
              <a:rPr lang="en-US" sz="36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.&lt;&lt; </a:t>
            </a:r>
            <a:r>
              <a:rPr lang="en-US" sz="3600" b="0" i="0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(</a:t>
            </a:r>
            <a:r>
              <a:rPr lang="en-US" sz="3600" b="0" i="0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Hebreos</a:t>
            </a:r>
            <a:r>
              <a:rPr lang="en-US" sz="3600" b="0" i="0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10:25)</a:t>
            </a:r>
            <a:endParaRPr sz="3600" dirty="0">
              <a:solidFill>
                <a:srgbClr val="0C7837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356" name="Google Shape;356;g1656637eace_0_8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314" y="2245893"/>
            <a:ext cx="3738741" cy="304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656637eace_0_1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E3D22"/>
              </a:buClr>
              <a:buSzPct val="73333"/>
              <a:buFont typeface="Overlock"/>
              <a:buNone/>
            </a:pPr>
            <a:r>
              <a:rPr lang="en-US" sz="4400" b="1" dirty="0" err="1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Deseo</a:t>
            </a:r>
            <a:r>
              <a:rPr lang="en-US" sz="4400" b="1" dirty="0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1" dirty="0" err="1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unirme</a:t>
            </a:r>
            <a:r>
              <a:rPr lang="en-US" sz="4400" b="1" dirty="0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 a </a:t>
            </a:r>
            <a:r>
              <a:rPr lang="en-US" sz="4400" b="1" dirty="0" err="1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ustedes</a:t>
            </a:r>
            <a:r>
              <a:rPr lang="en-US" sz="4400" b="1" dirty="0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.  ¿</a:t>
            </a:r>
            <a:r>
              <a:rPr lang="en-US" sz="4400" b="1" dirty="0" err="1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Cómo</a:t>
            </a:r>
            <a:r>
              <a:rPr lang="en-US" sz="4400" b="1" dirty="0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 se </a:t>
            </a:r>
            <a:r>
              <a:rPr lang="en-US" sz="4400" b="1" dirty="0" err="1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hace</a:t>
            </a:r>
            <a:r>
              <a:rPr lang="en-US" sz="4400" b="1" dirty="0">
                <a:solidFill>
                  <a:srgbClr val="5E3D22"/>
                </a:solidFill>
                <a:latin typeface="Overlock"/>
                <a:ea typeface="Overlock"/>
                <a:cs typeface="Overlock"/>
                <a:sym typeface="Overlock"/>
              </a:rPr>
              <a:t>?</a:t>
            </a:r>
            <a:endParaRPr sz="4400" dirty="0"/>
          </a:p>
        </p:txBody>
      </p:sp>
      <p:sp>
        <p:nvSpPr>
          <p:cNvPr id="363" name="Google Shape;363;g1656637eace_0_164"/>
          <p:cNvSpPr txBox="1">
            <a:spLocks noGrp="1"/>
          </p:cNvSpPr>
          <p:nvPr>
            <p:ph type="body" idx="1"/>
          </p:nvPr>
        </p:nvSpPr>
        <p:spPr>
          <a:xfrm>
            <a:off x="4974982" y="1966671"/>
            <a:ext cx="7217017" cy="4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7837"/>
              </a:buClr>
              <a:buSzPts val="3400"/>
              <a:buChar char="•"/>
            </a:pPr>
            <a:r>
              <a:rPr lang="en-US" sz="3400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Hable</a:t>
            </a:r>
            <a:r>
              <a:rPr lang="en-US" sz="3400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con </a:t>
            </a:r>
            <a:r>
              <a:rPr lang="en-US" sz="3400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su</a:t>
            </a:r>
            <a:r>
              <a:rPr lang="en-US" sz="3400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400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Profesor</a:t>
            </a:r>
            <a:endParaRPr sz="3400" dirty="0">
              <a:solidFill>
                <a:srgbClr val="0C7837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C7837"/>
              </a:buClr>
              <a:buSzPts val="3400"/>
              <a:buChar char="•"/>
            </a:pPr>
            <a:r>
              <a:rPr lang="en-US" sz="3400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Se </a:t>
            </a:r>
            <a:r>
              <a:rPr lang="en-US" sz="3400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establece</a:t>
            </a:r>
            <a:r>
              <a:rPr lang="en-US" sz="3400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Unidad Doctrinal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C7837"/>
              </a:buClr>
              <a:buSzPts val="3400"/>
              <a:buChar char="•"/>
            </a:pPr>
            <a:r>
              <a:rPr lang="en-US" sz="34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&gt;&gt;Hermanos, les </a:t>
            </a:r>
            <a:r>
              <a:rPr lang="en-US" sz="34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ruego</a:t>
            </a:r>
            <a:r>
              <a:rPr lang="en-US" sz="34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4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por</a:t>
            </a:r>
            <a:r>
              <a:rPr lang="en-US" sz="34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4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el</a:t>
            </a:r>
            <a:r>
              <a:rPr lang="en-US" sz="34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4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nombre</a:t>
            </a:r>
            <a:r>
              <a:rPr lang="en-US" sz="34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de </a:t>
            </a:r>
            <a:r>
              <a:rPr lang="en-US" sz="34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nuestro</a:t>
            </a:r>
            <a:r>
              <a:rPr lang="en-US" sz="34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4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Señor</a:t>
            </a:r>
            <a:r>
              <a:rPr lang="en-US" sz="34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4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Jesucristo</a:t>
            </a:r>
            <a:r>
              <a:rPr lang="en-US" sz="34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, que se </a:t>
            </a:r>
            <a:r>
              <a:rPr lang="en-US" sz="34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pongan</a:t>
            </a:r>
            <a:r>
              <a:rPr lang="en-US" sz="34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de </a:t>
            </a:r>
            <a:r>
              <a:rPr lang="en-US" sz="34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acuerdo</a:t>
            </a:r>
            <a:r>
              <a:rPr lang="en-US" sz="34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y que no </a:t>
            </a:r>
            <a:r>
              <a:rPr lang="en-US" sz="34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haya</a:t>
            </a:r>
            <a:r>
              <a:rPr lang="en-US" sz="34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4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divisiones</a:t>
            </a:r>
            <a:r>
              <a:rPr lang="en-US" sz="34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entre </a:t>
            </a:r>
            <a:r>
              <a:rPr lang="en-US" sz="34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ustedes</a:t>
            </a:r>
            <a:r>
              <a:rPr lang="en-US" sz="34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, </a:t>
            </a:r>
            <a:r>
              <a:rPr lang="en-US" sz="34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sino</a:t>
            </a:r>
            <a:r>
              <a:rPr lang="en-US" sz="34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que </a:t>
            </a:r>
            <a:r>
              <a:rPr lang="en-US" sz="34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estén</a:t>
            </a:r>
            <a:r>
              <a:rPr lang="en-US" sz="34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4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perfectamente</a:t>
            </a:r>
            <a:r>
              <a:rPr lang="en-US" sz="34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4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unidos</a:t>
            </a:r>
            <a:r>
              <a:rPr lang="en-US" sz="34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4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34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un </a:t>
            </a:r>
            <a:r>
              <a:rPr lang="en-US" sz="34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mismo</a:t>
            </a:r>
            <a:r>
              <a:rPr lang="en-US" sz="34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4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sentir</a:t>
            </a:r>
            <a:r>
              <a:rPr lang="en-US" sz="34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y </a:t>
            </a:r>
            <a:r>
              <a:rPr lang="en-US" sz="34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34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un </a:t>
            </a:r>
            <a:r>
              <a:rPr lang="en-US" sz="34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mismo</a:t>
            </a:r>
            <a:r>
              <a:rPr lang="en-US" sz="34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34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parecer</a:t>
            </a:r>
            <a:r>
              <a:rPr lang="en-US" sz="34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.&lt;&lt;  (1 </a:t>
            </a:r>
            <a:r>
              <a:rPr lang="en-US" sz="3400" b="0" i="1" dirty="0" err="1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Corintios</a:t>
            </a:r>
            <a:r>
              <a:rPr lang="en-US" sz="3400" b="0" i="1" dirty="0">
                <a:solidFill>
                  <a:srgbClr val="0C7837"/>
                </a:solidFill>
                <a:latin typeface="Overlock"/>
                <a:ea typeface="Overlock"/>
                <a:cs typeface="Overlock"/>
                <a:sym typeface="Overlock"/>
              </a:rPr>
              <a:t> 1:10)</a:t>
            </a:r>
            <a:endParaRPr sz="3400" dirty="0"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364" name="Google Shape;364;g1656637eace_0_16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345" y="2977683"/>
            <a:ext cx="3545222" cy="2147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title"/>
          </p:nvPr>
        </p:nvSpPr>
        <p:spPr>
          <a:xfrm>
            <a:off x="783336" y="1645921"/>
            <a:ext cx="10515600" cy="238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Overlock"/>
              <a:buNone/>
            </a:pP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Pregunta</a:t>
            </a:r>
            <a:r>
              <a:rPr lang="en-US" sz="4400" dirty="0">
                <a:latin typeface="Overlock"/>
                <a:ea typeface="Overlock"/>
                <a:cs typeface="Overlock"/>
                <a:sym typeface="Overlock"/>
              </a:rPr>
              <a:t> de </a:t>
            </a:r>
            <a:r>
              <a:rPr lang="en-US" sz="4400" dirty="0" err="1">
                <a:latin typeface="Overlock"/>
                <a:ea typeface="Overlock"/>
                <a:cs typeface="Overlock"/>
                <a:sym typeface="Overlock"/>
              </a:rPr>
              <a:t>introducción</a:t>
            </a:r>
            <a:br>
              <a:rPr lang="en-US" sz="44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(10 </a:t>
            </a:r>
            <a:r>
              <a:rPr lang="en-US" sz="4000" dirty="0" err="1">
                <a:latin typeface="Overlock"/>
                <a:ea typeface="Overlock"/>
                <a:cs typeface="Overlock"/>
                <a:sym typeface="Overlock"/>
              </a:rPr>
              <a:t>minutos</a:t>
            </a:r>
            <a:r>
              <a:rPr lang="en-US" sz="4000" dirty="0">
                <a:latin typeface="Overlock"/>
                <a:ea typeface="Overlock"/>
                <a:cs typeface="Overlock"/>
                <a:sym typeface="Overlock"/>
              </a:rPr>
              <a:t>)</a:t>
            </a:r>
            <a:endParaRPr sz="4000" dirty="0"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838200" y="425450"/>
            <a:ext cx="10515600" cy="6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 sz="4400" dirty="0"/>
              <a:t>CONSIDERAR Y CONSOLIDAR</a:t>
            </a:r>
            <a:endParaRPr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 sz="4400" dirty="0" err="1"/>
              <a:t>Considerar</a:t>
            </a:r>
            <a:r>
              <a:rPr lang="en-US" sz="4400" dirty="0"/>
              <a:t>- </a:t>
            </a:r>
            <a:r>
              <a:rPr lang="en-US" sz="4400" dirty="0" err="1"/>
              <a:t>Génesis</a:t>
            </a:r>
            <a:r>
              <a:rPr lang="en-US" sz="4400" dirty="0"/>
              <a:t> 27:1-29</a:t>
            </a:r>
            <a:endParaRPr sz="4400" dirty="0"/>
          </a:p>
        </p:txBody>
      </p:sp>
      <p:sp>
        <p:nvSpPr>
          <p:cNvPr id="154" name="Google Shape;154;p9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980598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lang="en-US" sz="4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000" dirty="0"/>
              <a:t>1. ¿</a:t>
            </a:r>
            <a:r>
              <a:rPr lang="en-US" sz="4000" u="sng" dirty="0" err="1"/>
              <a:t>Quiénes</a:t>
            </a:r>
            <a:r>
              <a:rPr lang="en-US" sz="4000" dirty="0"/>
              <a:t> son </a:t>
            </a:r>
            <a:r>
              <a:rPr lang="en-US" sz="4000" dirty="0" err="1"/>
              <a:t>los</a:t>
            </a:r>
            <a:r>
              <a:rPr lang="en-US" sz="4000" dirty="0"/>
              <a:t> </a:t>
            </a:r>
            <a:r>
              <a:rPr lang="en-US" sz="4000" dirty="0" err="1"/>
              <a:t>personajes</a:t>
            </a:r>
            <a:r>
              <a:rPr lang="en-US" sz="4000" dirty="0"/>
              <a:t> de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</a:t>
            </a:r>
            <a:endParaRPr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 sz="4400" dirty="0" err="1"/>
              <a:t>Considerar</a:t>
            </a:r>
            <a:r>
              <a:rPr lang="en-US" sz="4400" dirty="0"/>
              <a:t>- </a:t>
            </a:r>
            <a:r>
              <a:rPr lang="en-US" sz="4400" dirty="0" err="1"/>
              <a:t>Génesis</a:t>
            </a:r>
            <a:r>
              <a:rPr lang="en-US" sz="4400" dirty="0"/>
              <a:t> 27:1-29</a:t>
            </a:r>
            <a:endParaRPr sz="4400" dirty="0"/>
          </a:p>
        </p:txBody>
      </p:sp>
      <p:sp>
        <p:nvSpPr>
          <p:cNvPr id="161" name="Google Shape;161;p10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lang="en-US" sz="4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000" dirty="0"/>
              <a:t>2. ¿</a:t>
            </a:r>
            <a:r>
              <a:rPr lang="en-US" sz="4000" u="sng" dirty="0" err="1"/>
              <a:t>Cuáles</a:t>
            </a:r>
            <a:r>
              <a:rPr lang="en-US" sz="4000" dirty="0"/>
              <a:t> son </a:t>
            </a:r>
            <a:r>
              <a:rPr lang="en-US" sz="4000" dirty="0" err="1"/>
              <a:t>los</a:t>
            </a:r>
            <a:r>
              <a:rPr lang="en-US" sz="4000" dirty="0"/>
              <a:t> </a:t>
            </a:r>
            <a:r>
              <a:rPr lang="en-US" sz="4000" u="sng" dirty="0" err="1"/>
              <a:t>objetos</a:t>
            </a:r>
            <a:r>
              <a:rPr lang="en-US" sz="4000" dirty="0"/>
              <a:t> de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</a:t>
            </a:r>
            <a:endParaRPr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 sz="4400" dirty="0" err="1"/>
              <a:t>Considerar</a:t>
            </a:r>
            <a:r>
              <a:rPr lang="en-US" sz="4400" dirty="0"/>
              <a:t>- </a:t>
            </a:r>
            <a:r>
              <a:rPr lang="en-US" sz="4400" dirty="0" err="1"/>
              <a:t>Génesis</a:t>
            </a:r>
            <a:r>
              <a:rPr lang="en-US" sz="4400" dirty="0"/>
              <a:t> 27:1-29</a:t>
            </a:r>
            <a:endParaRPr sz="4400" dirty="0"/>
          </a:p>
        </p:txBody>
      </p:sp>
      <p:sp>
        <p:nvSpPr>
          <p:cNvPr id="168" name="Google Shape;168;p11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lang="en-US" sz="4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000" dirty="0"/>
              <a:t>3. ¿</a:t>
            </a:r>
            <a:r>
              <a:rPr lang="en-US" sz="4000" u="sng" dirty="0" err="1"/>
              <a:t>Dónde</a:t>
            </a:r>
            <a:r>
              <a:rPr lang="en-US" sz="4000" dirty="0"/>
              <a:t> </a:t>
            </a:r>
            <a:r>
              <a:rPr lang="en-US" sz="4000" dirty="0" err="1"/>
              <a:t>ocurrió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 </a:t>
            </a:r>
            <a:endParaRPr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 sz="4400" dirty="0" err="1"/>
              <a:t>Considerar</a:t>
            </a:r>
            <a:r>
              <a:rPr lang="en-US" sz="4400" dirty="0"/>
              <a:t>- </a:t>
            </a:r>
            <a:r>
              <a:rPr lang="en-US" sz="4400" dirty="0" err="1"/>
              <a:t>Génesis</a:t>
            </a:r>
            <a:r>
              <a:rPr lang="en-US" sz="4400" dirty="0"/>
              <a:t> 27:1-29</a:t>
            </a:r>
            <a:endParaRPr sz="4400" dirty="0"/>
          </a:p>
        </p:txBody>
      </p:sp>
      <p:sp>
        <p:nvSpPr>
          <p:cNvPr id="175" name="Google Shape;175;p1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lang="en-US" sz="4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000" dirty="0"/>
              <a:t>4. ¿</a:t>
            </a:r>
            <a:r>
              <a:rPr lang="en-US" sz="4000" u="sng" dirty="0" err="1"/>
              <a:t>Cuándo</a:t>
            </a:r>
            <a:r>
              <a:rPr lang="en-US" sz="4000" dirty="0"/>
              <a:t> </a:t>
            </a:r>
            <a:r>
              <a:rPr lang="en-US" sz="4000" dirty="0" err="1"/>
              <a:t>ocurrió</a:t>
            </a:r>
            <a:r>
              <a:rPr lang="en-US" sz="4000" dirty="0"/>
              <a:t> </a:t>
            </a:r>
            <a:r>
              <a:rPr lang="en-US" sz="4000" dirty="0" err="1"/>
              <a:t>esta</a:t>
            </a:r>
            <a:r>
              <a:rPr lang="en-US" sz="4000" dirty="0"/>
              <a:t> </a:t>
            </a:r>
            <a:r>
              <a:rPr lang="en-US" sz="4000" dirty="0" err="1"/>
              <a:t>historia</a:t>
            </a:r>
            <a:r>
              <a:rPr lang="en-US" sz="4000" dirty="0"/>
              <a:t>?</a:t>
            </a:r>
            <a:endParaRPr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2508</Words>
  <Application>Microsoft Macintosh PowerPoint</Application>
  <PresentationFormat>Widescreen</PresentationFormat>
  <Paragraphs>204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Overlock</vt:lpstr>
      <vt:lpstr>Courier New</vt:lpstr>
      <vt:lpstr>Office Theme</vt:lpstr>
      <vt:lpstr>Office Theme</vt:lpstr>
      <vt:lpstr>PowerPoint Presentation</vt:lpstr>
      <vt:lpstr>Oremos</vt:lpstr>
      <vt:lpstr>Mostremos Respeto…</vt:lpstr>
      <vt:lpstr>Pregunta de introducción (10 minutos)</vt:lpstr>
      <vt:lpstr>CONSIDERAR Y CONSOLIDAR</vt:lpstr>
      <vt:lpstr>Considerar- Génesis 27:1-29</vt:lpstr>
      <vt:lpstr>Considerar- Génesis 27:1-29</vt:lpstr>
      <vt:lpstr>Considerar- Génesis 27:1-29</vt:lpstr>
      <vt:lpstr>Considerar- Génesis 27:1-29</vt:lpstr>
      <vt:lpstr>Considerar- Génesis 27:1-29</vt:lpstr>
      <vt:lpstr>Considerar- Génesis 27:1-29</vt:lpstr>
      <vt:lpstr>Considerar- Génesis 27:1-29</vt:lpstr>
      <vt:lpstr>CONSOLIDAR Génesis 27:1-29</vt:lpstr>
      <vt:lpstr>CONSOLIDAR – Génesis 27:1-29</vt:lpstr>
      <vt:lpstr>CONSOLIDAR – Génesis 27:1-29</vt:lpstr>
      <vt:lpstr>CONSOLIDAR – Génesis 27:1-29</vt:lpstr>
      <vt:lpstr>CONSOLIDAR – Génesis 27:1-29</vt:lpstr>
      <vt:lpstr>CONSOLIDAR – Génesis 27:1-29</vt:lpstr>
      <vt:lpstr>Temas Importantes (20 minutos)</vt:lpstr>
      <vt:lpstr>¿El Fin Justifica Los Medios?</vt:lpstr>
      <vt:lpstr>La Elección</vt:lpstr>
      <vt:lpstr>PowerPoint Presentation</vt:lpstr>
      <vt:lpstr>Nuestra elección: Efesios 1:4-6</vt:lpstr>
      <vt:lpstr>Nuestra elección: Efesios 1:4-6</vt:lpstr>
      <vt:lpstr>Nuestra elección: Efesios 1:4-6</vt:lpstr>
      <vt:lpstr>Efesios 1:4-6</vt:lpstr>
      <vt:lpstr>PowerPoint Presentation</vt:lpstr>
      <vt:lpstr>PROYECTO FINAL- Génesis 37:  José es vendido por sus hermanos</vt:lpstr>
      <vt:lpstr>PROYECTO FINAL- Génesis 37:  José es vendido por sus hermanos</vt:lpstr>
      <vt:lpstr>PowerPoint Presentation</vt:lpstr>
      <vt:lpstr>PowerPoint Presentation</vt:lpstr>
      <vt:lpstr>Agradecimiento   Despedida</vt:lpstr>
      <vt:lpstr>PowerPoint Presentation</vt:lpstr>
      <vt:lpstr>El Propósito de Academia Cristo</vt:lpstr>
      <vt:lpstr>“Quiero juntar un grupo.  ¿Pueden orientarme?”</vt:lpstr>
      <vt:lpstr>Deseo unirme a ustedes.  ¿Cómo se hace?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Sutton</dc:creator>
  <cp:lastModifiedBy>juan david escobar amaya</cp:lastModifiedBy>
  <cp:revision>4</cp:revision>
  <dcterms:created xsi:type="dcterms:W3CDTF">2019-11-03T14:10:59Z</dcterms:created>
  <dcterms:modified xsi:type="dcterms:W3CDTF">2022-12-17T07:15:52Z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